
<file path=[Content_Types].xml><?xml version="1.0" encoding="utf-8"?>
<Types xmlns="http://schemas.openxmlformats.org/package/2006/content-types">
  <Default Extension="png" ContentType="image/png"/>
  <Default Extension="font" ContentType="application/x-fontdata"/>
  <Default Extension="fntdata" ContentType="application/x-fontdata"/>
  <Default Extension="rels" ContentType="application/vnd.openxmlformats-package.relationships+xml"/>
  <Default Extension="xml" ContentType="application/xml"/>
  <Override PartName="/ppt/slides/slide31.xml" ContentType="application/vnd.openxmlformats-officedocument.presentationml.slide+xml"/>
  <Override PartName="/ppt/slides/slide32.xml" ContentType="application/vnd.openxmlformats-officedocument.presentationml.slide+xml"/>
  <Override PartName="/ppt/slides/slide5.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4.xml" ContentType="application/vnd.openxmlformats-officedocument.presentationml.slide+xml"/>
  <Override PartName="/ppt/slideLayouts/slideLayout8.xml" ContentType="application/vnd.openxmlformats-officedocument.presentationml.slideLayout+xml"/>
  <Override PartName="/ppt/slides/slide36.xml" ContentType="application/vnd.openxmlformats-officedocument.presentationml.slide+xml"/>
  <Override PartName="/ppt/slideLayouts/slideLayout1.xml" ContentType="application/vnd.openxmlformats-officedocument.presentationml.slideLayout+xml"/>
  <Override PartName="/ppt/slides/slide28.xml" ContentType="application/vnd.openxmlformats-officedocument.presentationml.slide+xml"/>
  <Override PartName="/ppt/slides/slide18.xml" ContentType="application/vnd.openxmlformats-officedocument.presentationml.slide+xml"/>
  <Override PartName="/ppt/slides/slide8.xml" ContentType="application/vnd.openxmlformats-officedocument.presentationml.slide+xml"/>
  <Override PartName="/ppt/slides/slide38.xml" ContentType="application/vnd.openxmlformats-officedocument.presentationml.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s/slide26.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0.xml" ContentType="application/vnd.openxmlformats-officedocument.presentationml.slide+xml"/>
  <Override PartName="/ppt/slides/slide16.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23.xml" ContentType="application/vnd.openxmlformats-officedocument.presentationml.slide+xml"/>
  <Override PartName="/ppt/slides/slide34.xml" ContentType="application/vnd.openxmlformats-officedocument.presentationml.slide+xml"/>
  <Override PartName="/ppt/slides/slide27.xml" ContentType="application/vnd.openxmlformats-officedocument.presentationml.slide+xml"/>
  <Override PartName="/ppt/slideLayouts/slideLayout3.xml" ContentType="application/vnd.openxmlformats-officedocument.presentationml.slideLayout+xml"/>
  <Override PartName="/ppt/slides/slide37.xml" ContentType="application/vnd.openxmlformats-officedocument.presentationml.slide+xml"/>
  <Override PartName="/ppt/slides/slide33.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19.xml" ContentType="application/vnd.openxmlformats-officedocument.presentationml.slide+xml"/>
  <Override PartName="/ppt/presProps.xml" ContentType="application/vnd.openxmlformats-officedocument.presentationml.presProps+xml"/>
  <Override PartName="/ppt/slides/slide20.xml" ContentType="application/vnd.openxmlformats-officedocument.presentationml.slide+xml"/>
  <Override PartName="/ppt/slides/slide17.xml" ContentType="application/vnd.openxmlformats-officedocument.presentationml.slide+xml"/>
  <Override PartName="/ppt/slides/slide6.xml" ContentType="application/vnd.openxmlformats-officedocument.presentationml.slide+xml"/>
  <Override PartName="/ppt/theme/theme0.xml" ContentType="application/vnd.openxmlformats-officedocument.theme+xml"/>
  <Override PartName="/ppt/slides/slide11.xml" ContentType="application/vnd.openxmlformats-officedocument.presentationml.slide+xml"/>
  <Override PartName="/ppt/slides/slide9.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Override PartName="/ppt/slideLayouts/slideLayout7.xml" ContentType="application/vnd.openxmlformats-officedocument.presentationml.slideLayout+xml"/>
  <Override PartName="/ppt/slides/slide30.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Masters/slideMaster0.xml" ContentType="application/vnd.openxmlformats-officedocument.presentationml.slideMaster+xml"/>
  <Override PartName="/ppt/slideLayouts/slideLayoutmaster0.xml" ContentType="application/vnd.openxmlformats-officedocument.presentationml.slideLayout+xml"/>
  <Override PartName="/ppt/slideLayouts/slideLayout0.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embedTrueTypeFonts="1">
  <p:sldMasterIdLst>
    <p:sldMasterId r:id="rId2" id="2147483648"/>
  </p:sldMasterIdLst>
  <p:sldIdLst>
    <p:sldId r:id="rIds299" id="299"/>
    <p:sldId r:id="rIds291" id="291"/>
    <p:sldId r:id="rIds292" id="292"/>
    <p:sldId r:id="rIds270" id="270"/>
    <p:sldId r:id="rIds272" id="272"/>
    <p:sldId r:id="rIds273" id="273"/>
    <p:sldId r:id="rIds274" id="274"/>
    <p:sldId r:id="rIds275" id="275"/>
    <p:sldId r:id="rIds294" id="294"/>
    <p:sldId r:id="rIds295" id="295"/>
    <p:sldId r:id="rIds296" id="296"/>
    <p:sldId r:id="rIds297" id="297"/>
    <p:sldId r:id="rIds258" id="258"/>
    <p:sldId r:id="rIds276" id="276"/>
    <p:sldId r:id="rIds290" id="290"/>
    <p:sldId r:id="rIds259" id="259"/>
    <p:sldId r:id="rIds260" id="260"/>
    <p:sldId r:id="rIds261" id="261"/>
    <p:sldId r:id="rIds262" id="262"/>
    <p:sldId r:id="rIds263" id="263"/>
    <p:sldId r:id="rIds264" id="264"/>
    <p:sldId r:id="rIds265" id="265"/>
    <p:sldId r:id="rIds266" id="266"/>
    <p:sldId r:id="rIds267" id="267"/>
    <p:sldId r:id="rIds268" id="268"/>
    <p:sldId r:id="rIds277" id="277"/>
    <p:sldId r:id="rIds289" id="289"/>
    <p:sldId r:id="rIds269" id="269"/>
    <p:sldId r:id="rIds278" id="278"/>
    <p:sldId r:id="rIds279" id="279"/>
    <p:sldId r:id="rIds280" id="280"/>
    <p:sldId r:id="rIds281" id="281"/>
    <p:sldId r:id="rIds282" id="282"/>
    <p:sldId r:id="rIds283" id="283"/>
    <p:sldId r:id="rIds284" id="284"/>
    <p:sldId r:id="rIds285" id="285"/>
    <p:sldId r:id="rIds286" id="286"/>
    <p:sldId r:id="rIds287" id="287"/>
    <p:sldId r:id="rIds288" id="288"/>
  </p:sldIdLst>
  <p:sldSz cx="9144000" cy="6858000" type="screen4x3"/>
  <p:notesSz cx="6858000" cy="9144000"/>
  <p:embeddedFontLst>
    <p:embeddedFont>
      <p:font typeface="WPS Special 1"/>
      <p:regular r:id="rId44"/>
    </p:embeddedFont>
  </p:embeddedFontLst>
  <p:defaultTextStyle>
    <a:lvl1pPr indent="0" algn="l" fontAlgn="base" marL="0" eaLnBrk="0" hangingPunct="false" rtl="false">
      <a:lnSpc>
        <a:spcPct val="100000"/>
      </a:lnSpc>
      <a:spcBef>
        <a:spcPct val="0"/>
      </a:spcBef>
      <a:spcAft>
        <a:spcPct val="0"/>
      </a:spcAft>
      <a:buNone/>
      <a:defRPr sz="2400">
        <a:solidFill>
          <a:schemeClr val="tx1"/>
        </a:solidFill>
        <a:latin charset="0" typeface="Times New Roman"/>
      </a:defRPr>
    </a:lvl1pPr>
    <a:lvl2pPr indent="0" algn="l" fontAlgn="base" marL="457200" eaLnBrk="0" hangingPunct="false" rtl="false">
      <a:lnSpc>
        <a:spcPct val="100000"/>
      </a:lnSpc>
      <a:spcBef>
        <a:spcPct val="0"/>
      </a:spcBef>
      <a:spcAft>
        <a:spcPct val="0"/>
      </a:spcAft>
      <a:buNone/>
      <a:defRPr sz="2400">
        <a:solidFill>
          <a:schemeClr val="tx1"/>
        </a:solidFill>
        <a:latin charset="0" typeface="Times New Roman"/>
      </a:defRPr>
    </a:lvl2pPr>
    <a:lvl3pPr indent="0" algn="l" fontAlgn="base" marL="914400" eaLnBrk="0" hangingPunct="false" rtl="false">
      <a:lnSpc>
        <a:spcPct val="100000"/>
      </a:lnSpc>
      <a:spcBef>
        <a:spcPct val="0"/>
      </a:spcBef>
      <a:spcAft>
        <a:spcPct val="0"/>
      </a:spcAft>
      <a:buNone/>
      <a:defRPr sz="2400">
        <a:solidFill>
          <a:schemeClr val="tx1"/>
        </a:solidFill>
        <a:latin charset="0" typeface="Times New Roman"/>
      </a:defRPr>
    </a:lvl3pPr>
    <a:lvl4pPr indent="0" algn="l" fontAlgn="base" marL="1371600" eaLnBrk="0" hangingPunct="false" rtl="false">
      <a:lnSpc>
        <a:spcPct val="100000"/>
      </a:lnSpc>
      <a:spcBef>
        <a:spcPct val="0"/>
      </a:spcBef>
      <a:spcAft>
        <a:spcPct val="0"/>
      </a:spcAft>
      <a:buNone/>
      <a:defRPr sz="2400">
        <a:solidFill>
          <a:schemeClr val="tx1"/>
        </a:solidFill>
        <a:latin charset="0" typeface="Times New Roman"/>
      </a:defRPr>
    </a:lvl4pPr>
    <a:lvl5pPr indent="0" algn="l" fontAlgn="base" marL="1828800" eaLnBrk="0" hangingPunct="false" rtl="false">
      <a:lnSpc>
        <a:spcPct val="100000"/>
      </a:lnSpc>
      <a:spcBef>
        <a:spcPct val="0"/>
      </a:spcBef>
      <a:spcAft>
        <a:spcPct val="0"/>
      </a:spcAft>
      <a:buNone/>
      <a:defRPr sz="2400">
        <a:solidFill>
          <a:schemeClr val="tx1"/>
        </a:solidFill>
        <a:latin charset="0" typeface="Times New Roman"/>
      </a:defRPr>
    </a:lvl5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25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 Type="http://schemas.openxmlformats.org/officeDocument/2006/relationships/slideMaster" Target="slideMasters/slideMaster0.xml" /><Relationship Id="rIds299" Type="http://schemas.openxmlformats.org/officeDocument/2006/relationships/slide" Target="slides/slide0.xml" /><Relationship Id="rIds291" Type="http://schemas.openxmlformats.org/officeDocument/2006/relationships/slide" Target="slides/slide1.xml" /><Relationship Id="rIds292" Type="http://schemas.openxmlformats.org/officeDocument/2006/relationships/slide" Target="slides/slide2.xml" /><Relationship Id="rIds270" Type="http://schemas.openxmlformats.org/officeDocument/2006/relationships/slide" Target="slides/slide3.xml" /><Relationship Id="rIds272" Type="http://schemas.openxmlformats.org/officeDocument/2006/relationships/slide" Target="slides/slide4.xml" /><Relationship Id="rIds273" Type="http://schemas.openxmlformats.org/officeDocument/2006/relationships/slide" Target="slides/slide5.xml" /><Relationship Id="rIds274" Type="http://schemas.openxmlformats.org/officeDocument/2006/relationships/slide" Target="slides/slide6.xml" /><Relationship Id="rIds275" Type="http://schemas.openxmlformats.org/officeDocument/2006/relationships/slide" Target="slides/slide7.xml" /><Relationship Id="rIds294" Type="http://schemas.openxmlformats.org/officeDocument/2006/relationships/slide" Target="slides/slide8.xml" /><Relationship Id="rIds295" Type="http://schemas.openxmlformats.org/officeDocument/2006/relationships/slide" Target="slides/slide9.xml" /><Relationship Id="rIds296" Type="http://schemas.openxmlformats.org/officeDocument/2006/relationships/slide" Target="slides/slide10.xml" /><Relationship Id="rIds297" Type="http://schemas.openxmlformats.org/officeDocument/2006/relationships/slide" Target="slides/slide11.xml" /><Relationship Id="rIds258" Type="http://schemas.openxmlformats.org/officeDocument/2006/relationships/slide" Target="slides/slide12.xml" /><Relationship Id="rIds276" Type="http://schemas.openxmlformats.org/officeDocument/2006/relationships/slide" Target="slides/slide13.xml" /><Relationship Id="rIds290" Type="http://schemas.openxmlformats.org/officeDocument/2006/relationships/slide" Target="slides/slide14.xml" /><Relationship Id="rIds259" Type="http://schemas.openxmlformats.org/officeDocument/2006/relationships/slide" Target="slides/slide15.xml" /><Relationship Id="rIds260" Type="http://schemas.openxmlformats.org/officeDocument/2006/relationships/slide" Target="slides/slide16.xml" /><Relationship Id="rIds261" Type="http://schemas.openxmlformats.org/officeDocument/2006/relationships/slide" Target="slides/slide17.xml" /><Relationship Id="rIds262" Type="http://schemas.openxmlformats.org/officeDocument/2006/relationships/slide" Target="slides/slide18.xml" /><Relationship Id="rIds263" Type="http://schemas.openxmlformats.org/officeDocument/2006/relationships/slide" Target="slides/slide19.xml" /><Relationship Id="rIds264" Type="http://schemas.openxmlformats.org/officeDocument/2006/relationships/slide" Target="slides/slide20.xml" /><Relationship Id="rIds265" Type="http://schemas.openxmlformats.org/officeDocument/2006/relationships/slide" Target="slides/slide21.xml" /><Relationship Id="rIds266" Type="http://schemas.openxmlformats.org/officeDocument/2006/relationships/slide" Target="slides/slide22.xml" /><Relationship Id="rIds267" Type="http://schemas.openxmlformats.org/officeDocument/2006/relationships/slide" Target="slides/slide23.xml" /><Relationship Id="rIds268" Type="http://schemas.openxmlformats.org/officeDocument/2006/relationships/slide" Target="slides/slide24.xml" /><Relationship Id="rIds277" Type="http://schemas.openxmlformats.org/officeDocument/2006/relationships/slide" Target="slides/slide25.xml" /><Relationship Id="rIds289" Type="http://schemas.openxmlformats.org/officeDocument/2006/relationships/slide" Target="slides/slide26.xml" /><Relationship Id="rIds269" Type="http://schemas.openxmlformats.org/officeDocument/2006/relationships/slide" Target="slides/slide27.xml" /><Relationship Id="rIds278" Type="http://schemas.openxmlformats.org/officeDocument/2006/relationships/slide" Target="slides/slide28.xml" /><Relationship Id="rIds279" Type="http://schemas.openxmlformats.org/officeDocument/2006/relationships/slide" Target="slides/slide29.xml" /><Relationship Id="rIds280" Type="http://schemas.openxmlformats.org/officeDocument/2006/relationships/slide" Target="slides/slide30.xml" /><Relationship Id="rIds281" Type="http://schemas.openxmlformats.org/officeDocument/2006/relationships/slide" Target="slides/slide31.xml" /><Relationship Id="rIds282" Type="http://schemas.openxmlformats.org/officeDocument/2006/relationships/slide" Target="slides/slide32.xml" /><Relationship Id="rIds283" Type="http://schemas.openxmlformats.org/officeDocument/2006/relationships/slide" Target="slides/slide33.xml" /><Relationship Id="rIds284" Type="http://schemas.openxmlformats.org/officeDocument/2006/relationships/slide" Target="slides/slide34.xml" /><Relationship Id="rIds285" Type="http://schemas.openxmlformats.org/officeDocument/2006/relationships/slide" Target="slides/slide35.xml" /><Relationship Id="rIds286" Type="http://schemas.openxmlformats.org/officeDocument/2006/relationships/slide" Target="slides/slide36.xml" /><Relationship Id="rIds287" Type="http://schemas.openxmlformats.org/officeDocument/2006/relationships/slide" Target="slides/slide37.xml" /><Relationship Id="rIds288" Type="http://schemas.openxmlformats.org/officeDocument/2006/relationships/slide" Target="slides/slide38.xml" /><Relationship Id="rIdp41" Type="http://schemas.openxmlformats.org/officeDocument/2006/relationships/presProps" Target="presProps.xml" /><Relationship Id="rIdp42" Type="http://schemas.openxmlformats.org/officeDocument/2006/relationships/tableStyles" Target="tableStyles.xml" /><Relationship Id="rIdp43" Type="http://schemas.openxmlformats.org/officeDocument/2006/relationships/viewProps" Target="viewProps.xml" /><Relationship Id="rId44" Type="http://schemas.openxmlformats.org/officeDocument/2006/relationships/font" Target="fonts/WPS_Specail_1.fntdata" /><Relationship Id="rIdt46" Type="http://schemas.openxmlformats.org/officeDocument/2006/relationships/theme" Target="theme/theme0.xml" /></Relationships>
</file>

<file path=ppt/slideLayouts/_rels/slideLayout0.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0.xml" /></Relationships>
</file>

<file path=ppt/slideLayouts/_rels/slideLayoutmaster0.xml.rels><?xml version="1.0" encoding="UTF-8" standalone="yes" ?><Relationships xmlns="http://schemas.openxmlformats.org/package/2006/relationships"><Relationship Id="rId0" Type="http://schemas.openxmlformats.org/officeDocument/2006/relationships/slideMaster" Target="../slideMasters/slideMaster0.xml" /></Relationships>
</file>

<file path=ppt/slideLayouts/slideLayout0.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title">
  <p:cSld name="Title Slide">
    <p:spTree>
      <p:nvGrpSpPr>
        <p:cNvPr id="1" name=""/>
        <p:cNvGrpSpPr/>
        <p:nvPr/>
      </p:nvGrpSpPr>
      <p:grpSpPr>
        <a:xfrm>
          <a:off x="0" y="0"/>
          <a:ext cx="0" cy="0"/>
          <a:chOff x="0" y="0"/>
          <a:chExt cy="0" cx="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indent="0" algn="ctr" marL="0">
              <a:buNone/>
              <a:defRPr>
                <a:solidFill>
                  <a:schemeClr val="tx1">
                    <a:tint val="75000"/>
                  </a:schemeClr>
                </a:solidFill>
              </a:defRPr>
            </a:lvl1pPr>
            <a:lvl2pPr indent="0" algn="ctr" marL="457200">
              <a:buNone/>
              <a:defRPr>
                <a:solidFill>
                  <a:schemeClr val="tx1">
                    <a:tint val="75000"/>
                  </a:schemeClr>
                </a:solidFill>
              </a:defRPr>
            </a:lvl2pPr>
            <a:lvl3pPr indent="0" algn="ctr" marL="914400">
              <a:buNone/>
              <a:defRPr>
                <a:solidFill>
                  <a:schemeClr val="tx1">
                    <a:tint val="75000"/>
                  </a:schemeClr>
                </a:solidFill>
              </a:defRPr>
            </a:lvl3pPr>
            <a:lvl4pPr indent="0" algn="ctr" marL="1371600">
              <a:buNone/>
              <a:defRPr>
                <a:solidFill>
                  <a:schemeClr val="tx1">
                    <a:tint val="75000"/>
                  </a:schemeClr>
                </a:solidFill>
              </a:defRPr>
            </a:lvl4pPr>
            <a:lvl5pPr indent="0" algn="ctr" marL="1828800">
              <a:buNone/>
              <a:defRPr>
                <a:solidFill>
                  <a:schemeClr val="tx1">
                    <a:tint val="75000"/>
                  </a:schemeClr>
                </a:solidFill>
              </a:defRPr>
            </a:lvl5pPr>
            <a:lvl6pPr indent="0" algn="ctr" marL="2286000">
              <a:buNone/>
              <a:defRPr>
                <a:solidFill>
                  <a:schemeClr val="tx1">
                    <a:tint val="75000"/>
                  </a:schemeClr>
                </a:solidFill>
              </a:defRPr>
            </a:lvl6pPr>
            <a:lvl7pPr indent="0" algn="ctr" marL="2743200">
              <a:buNone/>
              <a:defRPr>
                <a:solidFill>
                  <a:schemeClr val="tx1">
                    <a:tint val="75000"/>
                  </a:schemeClr>
                </a:solidFill>
              </a:defRPr>
            </a:lvl7pPr>
            <a:lvl8pPr indent="0" algn="ctr" marL="3200400">
              <a:buNone/>
              <a:defRPr>
                <a:solidFill>
                  <a:schemeClr val="tx1">
                    <a:tint val="75000"/>
                  </a:schemeClr>
                </a:solidFill>
              </a:defRPr>
            </a:lvl8pPr>
            <a:lvl9pPr indent="0" algn="ctr" marL="3657600">
              <a:buNone/>
              <a:defRPr>
                <a:solidFill>
                  <a:schemeClr val="tx1">
                    <a:tint val="75000"/>
                  </a:schemeClr>
                </a:solidFill>
              </a:defRPr>
            </a:lvl9pPr>
          </a:lstStyle>
          <a:p>
            <a:r>
              <a:rPr lang="en-US" altLang="zh-CN" smtClean="0"/>
              <a:t>Click to edit Master subtitle style</a:t>
            </a:r>
            <a:endParaRPr lang="en-US"/>
          </a:p>
        </p:txBody>
      </p:sp>
      <p:sp>
        <p:nvSpPr>
          <p:cNvPr id="4" name="Date Placeholder 3"/>
          <p:cNvSpPr>
            <a:spLocks noGrp="1"/>
          </p:cNvSpPr>
          <p:nvPr>
            <p:ph type="dt" sz="half" idx="10"/>
          </p:nvPr>
        </p:nvSpPr>
        <p:spPr/>
        <p:txBody>
          <a:bodyPr/>
          <a:lstStyle/>
          <a:p>
            <a:fld type="datetimeFigureOut" id="{58DB32FF-34E7-9545-86A2-0DF334BA82C1}">
              <a:rPr lang="en-US" smtClean="0"/>
              <a:t>12-4-11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4206519425"/>
      </p:ext>
    </p:extLst>
  </p:cSld>
  <p:clrMapOvr>
    <a:masterClrMapping/>
  </p:clrMapOvr>
</p:sldLayout>
</file>

<file path=ppt/slideLayouts/slideLayout1.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obj">
  <p:cSld name="Title and Content">
    <p:spTree>
      <p:nvGrpSpPr>
        <p:cNvPr id="1" name=""/>
        <p:cNvGrpSpPr/>
        <p:nvPr/>
      </p:nvGrpSpPr>
      <p:grpSpPr>
        <a:xfrm>
          <a:off x="0" y="0"/>
          <a:ext cx="0" cy="0"/>
          <a:chOff x="0" y="0"/>
          <a:chExt cy="0" cx="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type="datetimeFigureOut" id="{58DB32FF-34E7-9545-86A2-0DF334BA82C1}">
              <a:rPr lang="en-US" smtClean="0"/>
              <a:t>12-4-11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1866996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vertTitleAndTx">
  <p:cSld name="Vertical Title and Text">
    <p:spTree>
      <p:nvGrpSpPr>
        <p:cNvPr id="1" name=""/>
        <p:cNvGrpSpPr/>
        <p:nvPr/>
      </p:nvGrpSpPr>
      <p:grpSpPr>
        <a:xfrm>
          <a:off x="0" y="0"/>
          <a:ext cx="0" cy="0"/>
          <a:chOff x="0" y="0"/>
          <a:chExt cy="0" cx="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en-US"/>
          </a:p>
        </p:txBody>
      </p:sp>
      <p:sp>
        <p:nvSpPr>
          <p:cNvPr id="3" name="Vertical Text Placeholder 2"/>
          <p:cNvSpPr>
            <a:spLocks noGrp="1"/>
          </p:cNvSpPr>
          <p:nvPr>
            <p:ph type="body" idx="1" orient="vert"/>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type="datetimeFigureOut" id="{58DB32FF-34E7-9545-86A2-0DF334BA82C1}">
              <a:rPr lang="en-US" smtClean="0"/>
              <a:t>12-4-11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421334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secHead">
  <p:cSld name="Section Header">
    <p:spTree>
      <p:nvGrpSpPr>
        <p:cNvPr id="1" name=""/>
        <p:cNvGrpSpPr/>
        <p:nvPr/>
      </p:nvGrpSpPr>
      <p:grpSpPr>
        <a:xfrm>
          <a:off x="0" y="0"/>
          <a:ext cx="0" cy="0"/>
          <a:chOff x="0" y="0"/>
          <a:chExt cy="0" cx="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p>
            <a:fld type="datetimeFigureOut" id="{58DB32FF-34E7-9545-86A2-0DF334BA82C1}">
              <a:rPr lang="en-US" smtClean="0"/>
              <a:t>12-4-11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867191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twoObj">
  <p:cSld name="Two Content">
    <p:spTree>
      <p:nvGrpSpPr>
        <p:cNvPr id="1" name=""/>
        <p:cNvGrpSpPr/>
        <p:nvPr/>
      </p:nvGrpSpPr>
      <p:grpSpPr>
        <a:xfrm>
          <a:off x="0" y="0"/>
          <a:ext cx="0" cy="0"/>
          <a:chOff x="0" y="0"/>
          <a:chExt cy="0" cx="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Date Placeholder 4"/>
          <p:cNvSpPr>
            <a:spLocks noGrp="1"/>
          </p:cNvSpPr>
          <p:nvPr>
            <p:ph type="dt" sz="half" idx="10"/>
          </p:nvPr>
        </p:nvSpPr>
        <p:spPr/>
        <p:txBody>
          <a:bodyPr/>
          <a:lstStyle/>
          <a:p>
            <a:fld type="datetimeFigureOut" id="{58DB32FF-34E7-9545-86A2-0DF334BA82C1}">
              <a:rPr lang="en-US" smtClean="0"/>
              <a:t>12-4-11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2004242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twoTxTwoObj">
  <p:cSld name="Comparison">
    <p:spTree>
      <p:nvGrpSpPr>
        <p:cNvPr id="1" name=""/>
        <p:cNvGrpSpPr/>
        <p:nvPr/>
      </p:nvGrpSpPr>
      <p:grpSpPr>
        <a:xfrm>
          <a:off x="0" y="0"/>
          <a:ext cx="0" cy="0"/>
          <a:chOff x="0" y="0"/>
          <a:chExt cy="0" cx="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indent="0" marL="0">
              <a:buNone/>
              <a:defRPr sz="2400" b="1"/>
            </a:lvl1pPr>
            <a:lvl2pPr indent="0" marL="457200">
              <a:buNone/>
              <a:defRPr sz="2000" b="1"/>
            </a:lvl2pPr>
            <a:lvl3pPr indent="0" marL="914400">
              <a:buNone/>
              <a:defRPr sz="1800" b="1"/>
            </a:lvl3pPr>
            <a:lvl4pPr indent="0" marL="1371600">
              <a:buNone/>
              <a:defRPr sz="1600" b="1"/>
            </a:lvl4pPr>
            <a:lvl5pPr indent="0" marL="1828800">
              <a:buNone/>
              <a:defRPr sz="1600" b="1"/>
            </a:lvl5pPr>
            <a:lvl6pPr indent="0" marL="2286000">
              <a:buNone/>
              <a:defRPr sz="1600" b="1"/>
            </a:lvl6pPr>
            <a:lvl7pPr indent="0" marL="2743200">
              <a:buNone/>
              <a:defRPr sz="1600" b="1"/>
            </a:lvl7pPr>
            <a:lvl8pPr indent="0" marL="3200400">
              <a:buNone/>
              <a:defRPr sz="1600" b="1"/>
            </a:lvl8pPr>
            <a:lvl9pPr indent="0" marL="365760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indent="0" marL="0">
              <a:buNone/>
              <a:defRPr sz="2400" b="1"/>
            </a:lvl1pPr>
            <a:lvl2pPr indent="0" marL="457200">
              <a:buNone/>
              <a:defRPr sz="2000" b="1"/>
            </a:lvl2pPr>
            <a:lvl3pPr indent="0" marL="914400">
              <a:buNone/>
              <a:defRPr sz="1800" b="1"/>
            </a:lvl3pPr>
            <a:lvl4pPr indent="0" marL="1371600">
              <a:buNone/>
              <a:defRPr sz="1600" b="1"/>
            </a:lvl4pPr>
            <a:lvl5pPr indent="0" marL="1828800">
              <a:buNone/>
              <a:defRPr sz="1600" b="1"/>
            </a:lvl5pPr>
            <a:lvl6pPr indent="0" marL="2286000">
              <a:buNone/>
              <a:defRPr sz="1600" b="1"/>
            </a:lvl6pPr>
            <a:lvl7pPr indent="0" marL="2743200">
              <a:buNone/>
              <a:defRPr sz="1600" b="1"/>
            </a:lvl7pPr>
            <a:lvl8pPr indent="0" marL="3200400">
              <a:buNone/>
              <a:defRPr sz="1600" b="1"/>
            </a:lvl8pPr>
            <a:lvl9pPr indent="0" marL="365760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7" name="Date Placeholder 6"/>
          <p:cNvSpPr>
            <a:spLocks noGrp="1"/>
          </p:cNvSpPr>
          <p:nvPr>
            <p:ph type="dt" sz="half" idx="10"/>
          </p:nvPr>
        </p:nvSpPr>
        <p:spPr/>
        <p:txBody>
          <a:bodyPr/>
          <a:lstStyle/>
          <a:p>
            <a:fld type="datetimeFigureOut" id="{58DB32FF-34E7-9545-86A2-0DF334BA82C1}">
              <a:rPr lang="en-US" smtClean="0"/>
              <a:t>12-4-11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77838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titleOnly">
  <p:cSld name="Title Only">
    <p:spTree>
      <p:nvGrpSpPr>
        <p:cNvPr id="1" name=""/>
        <p:cNvGrpSpPr/>
        <p:nvPr/>
      </p:nvGrpSpPr>
      <p:grpSpPr>
        <a:xfrm>
          <a:off x="0" y="0"/>
          <a:ext cx="0" cy="0"/>
          <a:chOff x="0" y="0"/>
          <a:chExt cy="0" cx="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Date Placeholder 2"/>
          <p:cNvSpPr>
            <a:spLocks noGrp="1"/>
          </p:cNvSpPr>
          <p:nvPr>
            <p:ph type="dt" sz="half" idx="10"/>
          </p:nvPr>
        </p:nvSpPr>
        <p:spPr/>
        <p:txBody>
          <a:bodyPr/>
          <a:lstStyle/>
          <a:p>
            <a:fld type="datetimeFigureOut" id="{58DB32FF-34E7-9545-86A2-0DF334BA82C1}">
              <a:rPr lang="en-US" smtClean="0"/>
              <a:t>12-4-11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386412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blank">
  <p:cSld name="Blank">
    <p:spTree>
      <p:nvGrpSpPr>
        <p:cNvPr id="1" name=""/>
        <p:cNvGrpSpPr/>
        <p:nvPr/>
      </p:nvGrpSpPr>
      <p:grpSpPr>
        <a:xfrm>
          <a:off x="0" y="0"/>
          <a:ext cx="0" cy="0"/>
          <a:chOff x="0" y="0"/>
          <a:chExt cy="0" cx="0"/>
        </a:xfrm>
      </p:grpSpPr>
      <p:sp>
        <p:nvSpPr>
          <p:cNvPr id="2" name="Date Placeholder 1"/>
          <p:cNvSpPr>
            <a:spLocks noGrp="1"/>
          </p:cNvSpPr>
          <p:nvPr>
            <p:ph type="dt" sz="half" idx="10"/>
          </p:nvPr>
        </p:nvSpPr>
        <p:spPr/>
        <p:txBody>
          <a:bodyPr/>
          <a:lstStyle/>
          <a:p>
            <a:fld type="datetimeFigureOut" id="{58DB32FF-34E7-9545-86A2-0DF334BA82C1}">
              <a:rPr lang="en-US" smtClean="0"/>
              <a:t>12-4-11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3212382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objTx">
  <p:cSld name="Content with Caption">
    <p:spTree>
      <p:nvGrpSpPr>
        <p:cNvPr id="1" name=""/>
        <p:cNvGrpSpPr/>
        <p:nvPr/>
      </p:nvGrpSpPr>
      <p:grpSpPr>
        <a:xfrm>
          <a:off x="0" y="0"/>
          <a:ext cx="0" cy="0"/>
          <a:chOff x="0" y="0"/>
          <a:chExt cy="0" cx="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type="datetimeFigureOut" id="{58DB32FF-34E7-9545-86A2-0DF334BA82C1}">
              <a:rPr lang="en-US" smtClean="0"/>
              <a:t>12-4-11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2207327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picTx">
  <p:cSld name="Picture with Caption">
    <p:spTree>
      <p:nvGrpSpPr>
        <p:cNvPr id="1" name=""/>
        <p:cNvGrpSpPr/>
        <p:nvPr/>
      </p:nvGrpSpPr>
      <p:grpSpPr>
        <a:xfrm>
          <a:off x="0" y="0"/>
          <a:ext cx="0" cy="0"/>
          <a:chOff x="0" y="0"/>
          <a:chExt cy="0" cx="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type="datetimeFigureOut" id="{58DB32FF-34E7-9545-86A2-0DF334BA82C1}">
              <a:rPr lang="en-US" smtClean="0"/>
              <a:t>12-4-11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2425089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reserve="1" type="vertTx">
  <p:cSld name="Title and Vertical Text">
    <p:spTree>
      <p:nvGrpSpPr>
        <p:cNvPr id="1" name=""/>
        <p:cNvGrpSpPr/>
        <p:nvPr/>
      </p:nvGrpSpPr>
      <p:grpSpPr>
        <a:xfrm>
          <a:off x="0" y="0"/>
          <a:ext cx="0" cy="0"/>
          <a:chOff x="0" y="0"/>
          <a:chExt cy="0" cx="0"/>
        </a:xfrm>
      </p:grpSpPr>
      <p:sp>
        <p:nvSpPr>
          <p:cNvPr id="2" name="Title 1"/>
          <p:cNvSpPr>
            <a:spLocks noGrp="1"/>
          </p:cNvSpPr>
          <p:nvPr>
            <p:ph type="title"/>
          </p:nvPr>
        </p:nvSpPr>
        <p:spPr/>
        <p:txBody>
          <a:bodyPr/>
          <a:lstStyle/>
          <a:p>
            <a:r>
              <a:rPr lang="en-US" altLang="zh-CN" smtClean="0"/>
              <a:t>Click to edit Master title style</a:t>
            </a:r>
            <a:endParaRPr lang="en-US"/>
          </a:p>
        </p:txBody>
      </p:sp>
      <p:sp>
        <p:nvSpPr>
          <p:cNvPr id="3" name="Vertical Text Placeholder 2"/>
          <p:cNvSpPr>
            <a:spLocks noGrp="1"/>
          </p:cNvSpPr>
          <p:nvPr>
            <p:ph type="body" idx="1" orient="vert"/>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en-US"/>
          </a:p>
        </p:txBody>
      </p:sp>
      <p:sp>
        <p:nvSpPr>
          <p:cNvPr id="4" name="Date Placeholder 3"/>
          <p:cNvSpPr>
            <a:spLocks noGrp="1"/>
          </p:cNvSpPr>
          <p:nvPr>
            <p:ph type="dt" sz="half" idx="10"/>
          </p:nvPr>
        </p:nvSpPr>
        <p:spPr/>
        <p:txBody>
          <a:bodyPr/>
          <a:lstStyle/>
          <a:p>
            <a:fld type="datetimeFigureOut" id="{58DB32FF-34E7-9545-86A2-0DF334BA82C1}">
              <a:rPr lang="en-US" smtClean="0"/>
              <a:t>12-4-11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type="slidenum" id="{42D70897-D982-EA43-8318-894E8D36E196}">
              <a:rPr lang="en-US" smtClean="0"/>
              <a:t>‹#›</a:t>
            </a:fld>
            <a:endParaRPr lang="en-US"/>
          </a:p>
        </p:txBody>
      </p:sp>
    </p:spTree>
    <p:extLst>
      <p:ext uri="{BB962C8B-B14F-4D97-AF65-F5344CB8AC3E}">
        <p14:creationId val="3198546456"/>
      </p:ext>
    </p:extLst>
  </p:cSld>
  <p:clrMapOvr>
    <a:masterClrMapping/>
  </p:clrMapOvr>
</p:sldLayout>
</file>

<file path=ppt/slideLayouts/slideLayoutmaster0.xml><?xml version="1.0" encoding="utf-8"?>
<p:sldLayout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bg>
      <p:bgPr>
        <a:solidFill>
          <a:srgbClr val="ffffff"/>
        </a:solidFill>
      </p:bgPr>
    </p:bg>
    <p:spTree>
      <p:nvGrpSpPr>
        <p:cNvPr id="1024" name=""/>
        <p:cNvGrpSpPr>
          <a:grpSpLocks/>
        </p:cNvGrpSpPr>
        <p:nvPr/>
      </p:nvGrpSpPr>
      <p:grpSpPr>
        <a:xfrm/>
      </p:grpSpPr>
      <p:sp>
        <p:nvSpPr>
          <p:cNvPr id="1026" name=""/>
          <p:cNvSpPr>
            <a:spLocks noGrp="1" noChangeAspect="0"/>
          </p:cNvSpPr>
          <p:nvPr>
            <p:ph type="title" sz="full" idx="4294967295"/>
          </p:nvPr>
        </p:nvSpPr>
        <p:spPr>
          <a:xfrm>
            <a:off x="685800" y="609600"/>
            <a:ext cx="7772400" cy="1143000"/>
          </a:xfrm>
          <a:prstGeom prst="rect">
            <a:avLst/>
          </a:prstGeom>
          <a:noFill/>
          <a:ln>
            <a:noFill/>
          </a:ln>
          <a:effectLst/>
        </p:spPr>
        <p:txBody>
          <a:bodyPr anchor="ctr"/>
          <a:lstStyle/>
          <a:p>
            <a:pPr lvl="0"/>
            <a:r>
              <a:rPr lang="en-US" altLang="en-US" dirty="0"/>
              <a:t>Click to edit Master title style</a:t>
            </a:r>
          </a:p>
        </p:txBody>
      </p:sp>
      <p:sp>
        <p:nvSpPr>
          <p:cNvPr id="1027" name=""/>
          <p:cNvSpPr>
            <a:spLocks noGrp="1" noChangeAspect="0"/>
          </p:cNvSpPr>
          <p:nvPr>
            <p:ph type="body" sz="full" idx="1"/>
          </p:nvPr>
        </p:nvSpPr>
        <p:spPr>
          <a:xfrm>
            <a:off x="685800" y="1981200"/>
            <a:ext cx="7772400" cy="4114800"/>
          </a:xfrm>
          <a:prstGeom prst="rect">
            <a:avLst/>
          </a:prstGeom>
          <a:noFill/>
          <a:ln>
            <a:noFill/>
          </a:ln>
          <a:effectLst/>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
          <p:cNvSpPr>
            <a:spLocks noGrp="1" noChangeAspect="0"/>
          </p:cNvSpPr>
          <p:nvPr>
            <p:ph type="dt" sz="half" idx="2"/>
          </p:nvPr>
        </p:nvSpPr>
        <p:spPr>
          <a:xfrm>
            <a:off x="685800" y="6248400"/>
            <a:ext cx="1905000" cy="457200"/>
          </a:xfrm>
          <a:prstGeom prst="rect">
            <a:avLst/>
          </a:prstGeom>
          <a:noFill/>
          <a:ln>
            <a:noFill/>
          </a:ln>
          <a:effectLst/>
        </p:spPr>
        <p:txBody>
          <a:bodyPr/>
          <a:lstStyle/>
          <a:p>
            <a:pPr/>
            <a:endParaRPr lang="en-US" altLang="en-US" sz="1400" dirty="0"/>
          </a:p>
        </p:txBody>
      </p:sp>
      <p:sp>
        <p:nvSpPr>
          <p:cNvPr id="1029" name=""/>
          <p:cNvSpPr>
            <a:spLocks noGrp="1" noChangeAspect="0"/>
          </p:cNvSpPr>
          <p:nvPr>
            <p:ph type="ftr" sz="quarter" idx="3"/>
          </p:nvPr>
        </p:nvSpPr>
        <p:spPr>
          <a:xfrm>
            <a:off x="3124200" y="6248400"/>
            <a:ext cx="2895600" cy="457200"/>
          </a:xfrm>
          <a:prstGeom prst="rect">
            <a:avLst/>
          </a:prstGeom>
          <a:noFill/>
          <a:ln>
            <a:noFill/>
          </a:ln>
          <a:effectLst/>
        </p:spPr>
        <p:txBody>
          <a:bodyPr/>
          <a:lstStyle/>
          <a:p>
            <a:pPr algn="ctr"/>
            <a:endParaRPr lang="en-US" altLang="en-US" sz="1400" dirty="0"/>
          </a:p>
        </p:txBody>
      </p:sp>
      <p:sp>
        <p:nvSpPr>
          <p:cNvPr id="1030" name=""/>
          <p:cNvSpPr>
            <a:spLocks noGrp="1" noChangeAspect="0"/>
          </p:cNvSpPr>
          <p:nvPr>
            <p:ph type="sldNum" sz="quarter" idx="4"/>
          </p:nvPr>
        </p:nvSpPr>
        <p:spPr>
          <a:xfrm>
            <a:off x="6553200" y="6248400"/>
            <a:ext cx="1905000" cy="457200"/>
          </a:xfrm>
          <a:prstGeom prst="rect">
            <a:avLst/>
          </a:prstGeom>
          <a:noFill/>
          <a:ln>
            <a:noFill/>
          </a:ln>
          <a:effectLst/>
        </p:spPr>
        <p:txBody>
          <a:bodyPr/>
          <a:lstStyle/>
          <a:p>
            <a:pPr algn="r"/>
            <a:fld type="slidenum" id="{12FF1C42-D199-2030-1000-587298610EC3}">
              <a:rPr lang="en-US" altLang="en-US" sz="1400" dirty="0"/>
              <a:t>0</a:t>
            </a:fld>
          </a:p>
        </p:txBody>
      </p:sp>
    </p:spTree>
  </p:cSld>
</p:sldLayout>
</file>

<file path=ppt/slideMasters/_rels/slideMaster0.xml.rels><?xml version="1.0" encoding="UTF-8" standalone="yes" ?><Relationships xmlns="http://schemas.openxmlformats.org/package/2006/relationships"><Relationship Id="rId1" Type="http://schemas.openxmlformats.org/officeDocument/2006/relationships/theme" Target="../theme/theme0.xml" /><Relationship Id="rId2" Type="http://schemas.openxmlformats.org/officeDocument/2006/relationships/slideLayout" Target="../slideLayouts/slideLayout0.xml" /><Relationship Id="rId3" Type="http://schemas.openxmlformats.org/officeDocument/2006/relationships/slideLayout" Target="../slideLayouts/slideLayout1.xml" /><Relationship Id="rId4" Type="http://schemas.openxmlformats.org/officeDocument/2006/relationships/slideLayout" Target="../slideLayouts/slideLayout2.xml" /><Relationship Id="rId5" Type="http://schemas.openxmlformats.org/officeDocument/2006/relationships/slideLayout" Target="../slideLayouts/slideLayout3.xml" /><Relationship Id="rId6" Type="http://schemas.openxmlformats.org/officeDocument/2006/relationships/slideLayout" Target="../slideLayouts/slideLayout4.xml" /><Relationship Id="rId7" Type="http://schemas.openxmlformats.org/officeDocument/2006/relationships/slideLayout" Target="../slideLayouts/slideLayout5.xml" /><Relationship Id="rId8" Type="http://schemas.openxmlformats.org/officeDocument/2006/relationships/slideLayout" Target="../slideLayouts/slideLayout6.xml" /><Relationship Id="rId9" Type="http://schemas.openxmlformats.org/officeDocument/2006/relationships/slideLayout" Target="../slideLayouts/slideLayout7.xml" /><Relationship Id="rId10" Type="http://schemas.openxmlformats.org/officeDocument/2006/relationships/slideLayout" Target="../slideLayouts/slideLayout8.xml" /><Relationship Id="rId11" Type="http://schemas.openxmlformats.org/officeDocument/2006/relationships/slideLayout" Target="../slideLayouts/slideLayout9.xml" /><Relationship Id="rId12" Type="http://schemas.openxmlformats.org/officeDocument/2006/relationships/slideLayout" Target="../slideLayouts/slideLayout10.xml" /><Relationship Id="rId13" Type="http://schemas.openxmlformats.org/officeDocument/2006/relationships/slideLayout" Target="../slideLayouts/slideLayoutmaster0.xml" /></Relationships>
</file>

<file path=ppt/slideMasters/slideMaster0.xml><?xml version="1.0" encoding="utf-8"?>
<p:sldMaster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bg>
      <p:bgPr>
        <a:solidFill>
          <a:srgbClr val="ffffff"/>
        </a:solidFill>
      </p:bgPr>
    </p:bg>
    <p:spTree>
      <p:nvGrpSpPr>
        <p:cNvPr id="1024" name=""/>
        <p:cNvGrpSpPr>
          <a:grpSpLocks/>
        </p:cNvGrpSpPr>
        <p:nvPr/>
      </p:nvGrpSpPr>
      <p:grpSpPr>
        <a:xfrm/>
      </p:grpSpPr>
      <p:sp>
        <p:nvSpPr>
          <p:cNvPr id="1026" name=""/>
          <p:cNvSpPr>
            <a:spLocks noGrp="1" noChangeAspect="0"/>
          </p:cNvSpPr>
          <p:nvPr>
            <p:ph type="title" sz="full" idx="4294967295"/>
          </p:nvPr>
        </p:nvSpPr>
        <p:spPr>
          <a:xfrm>
            <a:off x="685800" y="609600"/>
            <a:ext cx="7772400" cy="1143000"/>
          </a:xfrm>
          <a:prstGeom prst="rect">
            <a:avLst/>
          </a:prstGeom>
          <a:noFill/>
          <a:ln>
            <a:noFill/>
          </a:ln>
          <a:effectLst/>
        </p:spPr>
        <p:txBody>
          <a:bodyPr anchor="ctr"/>
          <a:lstStyle/>
          <a:p>
            <a:pPr lvl="0"/>
            <a:r>
              <a:rPr lang="en-US" altLang="en-US" dirty="0"/>
              <a:t>Click to edit Master title style</a:t>
            </a:r>
          </a:p>
        </p:txBody>
      </p:sp>
      <p:sp>
        <p:nvSpPr>
          <p:cNvPr id="1027" name=""/>
          <p:cNvSpPr>
            <a:spLocks noGrp="1" noChangeAspect="0"/>
          </p:cNvSpPr>
          <p:nvPr>
            <p:ph type="body" sz="full" idx="1"/>
          </p:nvPr>
        </p:nvSpPr>
        <p:spPr>
          <a:xfrm>
            <a:off x="685800" y="1981200"/>
            <a:ext cx="7772400" cy="4114800"/>
          </a:xfrm>
          <a:prstGeom prst="rect">
            <a:avLst/>
          </a:prstGeom>
          <a:noFill/>
          <a:ln>
            <a:noFill/>
          </a:ln>
          <a:effectLst/>
        </p:spPr>
        <p:txBody>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
          <p:cNvSpPr>
            <a:spLocks noGrp="1" noChangeAspect="0"/>
          </p:cNvSpPr>
          <p:nvPr>
            <p:ph type="dt" sz="half" idx="2"/>
          </p:nvPr>
        </p:nvSpPr>
        <p:spPr>
          <a:xfrm>
            <a:off x="685800" y="6248400"/>
            <a:ext cx="1905000" cy="457200"/>
          </a:xfrm>
          <a:prstGeom prst="rect">
            <a:avLst/>
          </a:prstGeom>
          <a:noFill/>
          <a:ln>
            <a:noFill/>
          </a:ln>
          <a:effectLst/>
        </p:spPr>
        <p:txBody>
          <a:bodyPr/>
          <a:lstStyle/>
          <a:p>
            <a:pPr/>
            <a:endParaRPr lang="en-US" altLang="en-US" sz="1400" dirty="0"/>
          </a:p>
        </p:txBody>
      </p:sp>
      <p:sp>
        <p:nvSpPr>
          <p:cNvPr id="1029" name=""/>
          <p:cNvSpPr>
            <a:spLocks noGrp="1" noChangeAspect="0"/>
          </p:cNvSpPr>
          <p:nvPr>
            <p:ph type="ftr" sz="quarter" idx="3"/>
          </p:nvPr>
        </p:nvSpPr>
        <p:spPr>
          <a:xfrm>
            <a:off x="3124200" y="6248400"/>
            <a:ext cx="2895600" cy="457200"/>
          </a:xfrm>
          <a:prstGeom prst="rect">
            <a:avLst/>
          </a:prstGeom>
          <a:noFill/>
          <a:ln>
            <a:noFill/>
          </a:ln>
          <a:effectLst/>
        </p:spPr>
        <p:txBody>
          <a:bodyPr/>
          <a:lstStyle/>
          <a:p>
            <a:pPr algn="ctr"/>
            <a:endParaRPr lang="en-US" altLang="en-US" sz="1400" dirty="0"/>
          </a:p>
        </p:txBody>
      </p:sp>
      <p:sp>
        <p:nvSpPr>
          <p:cNvPr id="1030" name=""/>
          <p:cNvSpPr>
            <a:spLocks noGrp="1" noChangeAspect="0"/>
          </p:cNvSpPr>
          <p:nvPr>
            <p:ph type="sldNum" sz="quarter" idx="4"/>
          </p:nvPr>
        </p:nvSpPr>
        <p:spPr>
          <a:xfrm>
            <a:off x="6553200" y="6248400"/>
            <a:ext cx="1905000" cy="457200"/>
          </a:xfrm>
          <a:prstGeom prst="rect">
            <a:avLst/>
          </a:prstGeom>
          <a:noFill/>
          <a:ln>
            <a:noFill/>
          </a:ln>
          <a:effectLst/>
        </p:spPr>
        <p:txBody>
          <a:bodyPr/>
          <a:lstStyle/>
          <a:p>
            <a:pPr algn="r"/>
            <a:fld type="slidenum" id="{12FF1C42-D199-2030-1000-587298610EC3}">
              <a:rPr lang="en-US" altLang="en-US" sz="1400" dirty="0"/>
              <a:t>0</a:t>
            </a:fld>
          </a:p>
        </p:txBody>
      </p:sp>
    </p:spTree>
  </p:cSld>
  <p:clrMap bg1="dk1" tx1="lt1" bg2="dk2" tx2="lt2" accent1="accent1" accent2="accent2" accent3="accent3" accent4="accent4" accent5="accent5" accent6="accent6" hlink="hlink" folHlink="folHlink"/>
  <p:sldLayoutIdLst>
    <p:sldLayoutId id="2147489100" r:id="rId2"/>
    <p:sldLayoutId id="2147489101" r:id="rId3"/>
    <p:sldLayoutId id="2147489102" r:id="rId4"/>
    <p:sldLayoutId id="2147489103" r:id="rId5"/>
    <p:sldLayoutId id="2147489104" r:id="rId6"/>
    <p:sldLayoutId id="2147489105" r:id="rId7"/>
    <p:sldLayoutId id="2147489106" r:id="rId8"/>
    <p:sldLayoutId id="2147489107" r:id="rId9"/>
    <p:sldLayoutId id="2147489108" r:id="rId10"/>
    <p:sldLayoutId id="2147489109" r:id="rId11"/>
    <p:sldLayoutId id="2147489110" r:id="rId12"/>
    <p:sldLayoutId id="2147489111" r:id="rId13"/>
  </p:sldLayoutIdLst>
  <p:txStyles>
    <p:titleStyle>
      <a:lvl1pPr indent="0" algn="ctr" fontAlgn="base" marL="0" eaLnBrk="0" hangingPunct="false" rtl="false">
        <a:lnSpc>
          <a:spcPct val="100000"/>
        </a:lnSpc>
        <a:spcBef>
          <a:spcPct val="0"/>
        </a:spcBef>
        <a:spcAft>
          <a:spcPct val="0"/>
        </a:spcAft>
        <a:buNone/>
        <a:defRPr sz="4400">
          <a:solidFill>
            <a:srgbClr val="000000"/>
          </a:solidFill>
          <a:latin charset="0" typeface="Times New Roman"/>
        </a:defRPr>
      </a:lvl1pPr>
    </p:titleStyle>
    <p:bodyStyle>
      <a:lvl1pPr indent="-342900" algn="l" fontAlgn="base" marL="342900" eaLnBrk="0" hangingPunct="false" rtl="false">
        <a:lnSpc>
          <a:spcPct val="100000"/>
        </a:lnSpc>
        <a:spcBef>
          <a:spcPct val="20000"/>
        </a:spcBef>
        <a:spcAft>
          <a:spcPct val="0"/>
        </a:spcAft>
        <a:buChar char="•"/>
        <a:defRPr sz="3200">
          <a:solidFill>
            <a:srgbClr val="000000"/>
          </a:solidFill>
          <a:latin charset="0" typeface="Times New Roman"/>
        </a:defRPr>
      </a:lvl1pPr>
      <a:lvl2pPr indent="-285750" algn="l" fontAlgn="base" marL="742950" eaLnBrk="0" hangingPunct="false" rtl="false">
        <a:lnSpc>
          <a:spcPct val="100000"/>
        </a:lnSpc>
        <a:spcBef>
          <a:spcPct val="20000"/>
        </a:spcBef>
        <a:spcAft>
          <a:spcPct val="0"/>
        </a:spcAft>
        <a:buChar char="–"/>
        <a:defRPr sz="2800">
          <a:solidFill>
            <a:srgbClr val="000000"/>
          </a:solidFill>
          <a:latin charset="0" typeface="Times New Roman"/>
        </a:defRPr>
      </a:lvl2pPr>
      <a:lvl3pPr indent="-228600" algn="l" fontAlgn="base" marL="1143000" eaLnBrk="0" hangingPunct="false" rtl="false">
        <a:lnSpc>
          <a:spcPct val="100000"/>
        </a:lnSpc>
        <a:spcBef>
          <a:spcPct val="20000"/>
        </a:spcBef>
        <a:spcAft>
          <a:spcPct val="0"/>
        </a:spcAft>
        <a:buChar char="•"/>
        <a:defRPr sz="2400">
          <a:solidFill>
            <a:srgbClr val="000000"/>
          </a:solidFill>
          <a:latin charset="0" typeface="Times New Roman"/>
        </a:defRPr>
      </a:lvl3pPr>
      <a:lvl4pPr indent="-228600" algn="l" fontAlgn="base" marL="1600200" eaLnBrk="0" hangingPunct="false" rtl="false">
        <a:lnSpc>
          <a:spcPct val="100000"/>
        </a:lnSpc>
        <a:spcBef>
          <a:spcPct val="20000"/>
        </a:spcBef>
        <a:spcAft>
          <a:spcPct val="0"/>
        </a:spcAft>
        <a:buChar char="–"/>
        <a:defRPr sz="2000">
          <a:solidFill>
            <a:srgbClr val="000000"/>
          </a:solidFill>
          <a:latin charset="0" typeface="Times New Roman"/>
        </a:defRPr>
      </a:lvl4pPr>
      <a:lvl5pPr indent="-228600" algn="l" fontAlgn="base" marL="2057400" eaLnBrk="0" hangingPunct="false" rtl="false">
        <a:lnSpc>
          <a:spcPct val="100000"/>
        </a:lnSpc>
        <a:spcBef>
          <a:spcPct val="20000"/>
        </a:spcBef>
        <a:spcAft>
          <a:spcPct val="0"/>
        </a:spcAft>
        <a:buChar char="»"/>
        <a:defRPr sz="2000">
          <a:solidFill>
            <a:srgbClr val="000000"/>
          </a:solidFill>
          <a:latin charset="0" typeface="Times New Roman"/>
        </a:defRPr>
      </a:lvl5pPr>
    </p:bodyStyle>
    <p:otherStyle>
      <a:lvl1pPr indent="0" algn="l" fontAlgn="base" marL="0" eaLnBrk="1" hangingPunct="true" rtl="false">
        <a:lnSpc>
          <a:spcPct val="100000"/>
        </a:lnSpc>
        <a:spcBef>
          <a:spcPct val="0"/>
        </a:spcBef>
        <a:spcAft>
          <a:spcPct val="0"/>
        </a:spcAft>
        <a:buNone/>
        <a:defRPr sz="1800">
          <a:solidFill>
            <a:srgbClr val="000000"/>
          </a:solidFill>
          <a:latin charset="0" typeface="Times New Roman"/>
        </a:defRPr>
      </a:lvl1pPr>
      <a:lvl2pPr indent="0" algn="l" fontAlgn="base" marL="457200" eaLnBrk="1" hangingPunct="true" rtl="false">
        <a:lnSpc>
          <a:spcPct val="100000"/>
        </a:lnSpc>
        <a:spcBef>
          <a:spcPct val="0"/>
        </a:spcBef>
        <a:spcAft>
          <a:spcPct val="0"/>
        </a:spcAft>
        <a:buNone/>
        <a:defRPr sz="1800">
          <a:solidFill>
            <a:srgbClr val="000000"/>
          </a:solidFill>
          <a:latin charset="0" typeface="Times New Roman"/>
        </a:defRPr>
      </a:lvl2pPr>
      <a:lvl3pPr indent="0" algn="l" fontAlgn="base" marL="914400" eaLnBrk="1" hangingPunct="true" rtl="false">
        <a:lnSpc>
          <a:spcPct val="100000"/>
        </a:lnSpc>
        <a:spcBef>
          <a:spcPct val="0"/>
        </a:spcBef>
        <a:spcAft>
          <a:spcPct val="0"/>
        </a:spcAft>
        <a:buNone/>
        <a:defRPr sz="1800">
          <a:solidFill>
            <a:srgbClr val="000000"/>
          </a:solidFill>
          <a:latin charset="0" typeface="Times New Roman"/>
        </a:defRPr>
      </a:lvl3pPr>
      <a:lvl4pPr indent="0" algn="l" fontAlgn="base" marL="1371600" eaLnBrk="1" hangingPunct="true" rtl="false">
        <a:lnSpc>
          <a:spcPct val="100000"/>
        </a:lnSpc>
        <a:spcBef>
          <a:spcPct val="0"/>
        </a:spcBef>
        <a:spcAft>
          <a:spcPct val="0"/>
        </a:spcAft>
        <a:buNone/>
        <a:defRPr sz="1800">
          <a:solidFill>
            <a:srgbClr val="000000"/>
          </a:solidFill>
          <a:latin charset="0" typeface="Times New Roman"/>
        </a:defRPr>
      </a:lvl4pPr>
      <a:lvl5pPr indent="0" algn="l" fontAlgn="base" marL="1828800" eaLnBrk="1" hangingPunct="true" rtl="false">
        <a:lnSpc>
          <a:spcPct val="100000"/>
        </a:lnSpc>
        <a:spcBef>
          <a:spcPct val="0"/>
        </a:spcBef>
        <a:spcAft>
          <a:spcPct val="0"/>
        </a:spcAft>
        <a:buNone/>
        <a:defRPr sz="1800">
          <a:solidFill>
            <a:srgbClr val="000000"/>
          </a:solidFill>
          <a:latin charset="0" typeface="Times New Roman"/>
        </a:defRPr>
      </a:lvl5pPr>
    </p:otherStyle>
  </p:txStyles>
</p:sldMaster>
</file>

<file path=ppt/slides/_rels/slide0.xml.rels><?xml version="1.0" encoding="UTF-8" standalone="yes" ?><Relationships xmlns="http://schemas.openxmlformats.org/package/2006/relationships"><Relationship Id="rId0" Type="http://schemas.openxmlformats.org/officeDocument/2006/relationships/slideLayout" Target="../slideLayouts/slideLayoutmaster0.xml" /></Relationships>
</file>

<file path=ppt/slides/_rels/slide1.xml.rels><?xml version="1.0" encoding="UTF-8" standalone="yes" ?><Relationships xmlns="http://schemas.openxmlformats.org/package/2006/relationships"><Relationship Id="rId0" Type="http://schemas.openxmlformats.org/officeDocument/2006/relationships/slideLayout" Target="../slideLayouts/slideLayoutmaster0.xml" /><Relationship Id="rID1" Type="http://schemas.openxmlformats.org/officeDocument/2006/relationships/image" Target="../media/picture1.png" /></Relationships>
</file>

<file path=ppt/slides/_rels/slide10.xml.rels><?xml version="1.0" encoding="UTF-8" standalone="yes" ?><Relationships xmlns="http://schemas.openxmlformats.org/package/2006/relationships"><Relationship Id="rId0" Type="http://schemas.openxmlformats.org/officeDocument/2006/relationships/slideLayout" Target="../slideLayouts/slideLayoutmaster0.xml" /><Relationship Id="rID9" Type="http://schemas.openxmlformats.org/officeDocument/2006/relationships/image" Target="../media/picture9.png" /></Relationships>
</file>

<file path=ppt/slides/_rels/slide11.xml.rels><?xml version="1.0" encoding="UTF-8" standalone="yes" ?><Relationships xmlns="http://schemas.openxmlformats.org/package/2006/relationships"><Relationship Id="rId0" Type="http://schemas.openxmlformats.org/officeDocument/2006/relationships/slideLayout" Target="../slideLayouts/slideLayoutmaster0.xml" /><Relationship Id="rID10" Type="http://schemas.openxmlformats.org/officeDocument/2006/relationships/image" Target="../media/picture10.png" /></Relationships>
</file>

<file path=ppt/slides/_rels/slide12.xml.rels><?xml version="1.0" encoding="UTF-8" standalone="yes" ?><Relationships xmlns="http://schemas.openxmlformats.org/package/2006/relationships"><Relationship Id="rId0" Type="http://schemas.openxmlformats.org/officeDocument/2006/relationships/slideLayout" Target="../slideLayouts/slideLayoutmaster0.xml" /><Relationship Id="rID11" Type="http://schemas.openxmlformats.org/officeDocument/2006/relationships/image" Target="../media/picture11.png" /></Relationships>
</file>

<file path=ppt/slides/_rels/slide13.xml.rels><?xml version="1.0" encoding="UTF-8" standalone="yes" ?><Relationships xmlns="http://schemas.openxmlformats.org/package/2006/relationships"><Relationship Id="rId0" Type="http://schemas.openxmlformats.org/officeDocument/2006/relationships/slideLayout" Target="../slideLayouts/slideLayoutmaster0.xml" /><Relationship Id="rID12" Type="http://schemas.openxmlformats.org/officeDocument/2006/relationships/image" Target="../media/picture12.png" /></Relationships>
</file>

<file path=ppt/slides/_rels/slide14.xml.rels><?xml version="1.0" encoding="UTF-8" standalone="yes" ?><Relationships xmlns="http://schemas.openxmlformats.org/package/2006/relationships"><Relationship Id="rId0" Type="http://schemas.openxmlformats.org/officeDocument/2006/relationships/slideLayout" Target="../slideLayouts/slideLayoutmaster0.xml" /><Relationship Id="rID13" Type="http://schemas.openxmlformats.org/officeDocument/2006/relationships/image" Target="../media/picture13.png" /></Relationships>
</file>

<file path=ppt/slides/_rels/slide15.xml.rels><?xml version="1.0" encoding="UTF-8" standalone="yes" ?><Relationships xmlns="http://schemas.openxmlformats.org/package/2006/relationships"><Relationship Id="rId0" Type="http://schemas.openxmlformats.org/officeDocument/2006/relationships/slideLayout" Target="../slideLayouts/slideLayoutmaster0.xml" /><Relationship Id="rID14" Type="http://schemas.openxmlformats.org/officeDocument/2006/relationships/image" Target="../media/picture14.png" /></Relationships>
</file>

<file path=ppt/slides/_rels/slide16.xml.rels><?xml version="1.0" encoding="UTF-8" standalone="yes" ?><Relationships xmlns="http://schemas.openxmlformats.org/package/2006/relationships"><Relationship Id="rId0" Type="http://schemas.openxmlformats.org/officeDocument/2006/relationships/slideLayout" Target="../slideLayouts/slideLayoutmaster0.xml" /><Relationship Id="rID15" Type="http://schemas.openxmlformats.org/officeDocument/2006/relationships/image" Target="../media/picture15.png" /></Relationships>
</file>

<file path=ppt/slides/_rels/slide17.xml.rels><?xml version="1.0" encoding="UTF-8" standalone="yes" ?><Relationships xmlns="http://schemas.openxmlformats.org/package/2006/relationships"><Relationship Id="rId0" Type="http://schemas.openxmlformats.org/officeDocument/2006/relationships/slideLayout" Target="../slideLayouts/slideLayoutmaster0.xml" /><Relationship Id="rID16" Type="http://schemas.openxmlformats.org/officeDocument/2006/relationships/image" Target="../media/picture16.png" /></Relationships>
</file>

<file path=ppt/slides/_rels/slide18.xml.rels><?xml version="1.0" encoding="UTF-8" standalone="yes" ?><Relationships xmlns="http://schemas.openxmlformats.org/package/2006/relationships"><Relationship Id="rId0" Type="http://schemas.openxmlformats.org/officeDocument/2006/relationships/slideLayout" Target="../slideLayouts/slideLayoutmaster0.xml" /><Relationship Id="rID17" Type="http://schemas.openxmlformats.org/officeDocument/2006/relationships/image" Target="../media/picture17.png" /></Relationships>
</file>

<file path=ppt/slides/_rels/slide19.xml.rels><?xml version="1.0" encoding="UTF-8" standalone="yes" ?><Relationships xmlns="http://schemas.openxmlformats.org/package/2006/relationships"><Relationship Id="rId0" Type="http://schemas.openxmlformats.org/officeDocument/2006/relationships/slideLayout" Target="../slideLayouts/slideLayoutmaster0.xml" /><Relationship Id="rID18" Type="http://schemas.openxmlformats.org/officeDocument/2006/relationships/image" Target="../media/picture18.png" /></Relationships>
</file>

<file path=ppt/slides/_rels/slide2.xml.rels><?xml version="1.0" encoding="UTF-8" standalone="yes" ?><Relationships xmlns="http://schemas.openxmlformats.org/package/2006/relationships"><Relationship Id="rId0" Type="http://schemas.openxmlformats.org/officeDocument/2006/relationships/slideLayout" Target="../slideLayouts/slideLayoutmaster0.xml" /><Relationship Id="rID2" Type="http://schemas.openxmlformats.org/officeDocument/2006/relationships/image" Target="../media/picture2.png" /></Relationships>
</file>

<file path=ppt/slides/_rels/slide20.xml.rels><?xml version="1.0" encoding="UTF-8" standalone="yes" ?><Relationships xmlns="http://schemas.openxmlformats.org/package/2006/relationships"><Relationship Id="rId0" Type="http://schemas.openxmlformats.org/officeDocument/2006/relationships/slideLayout" Target="../slideLayouts/slideLayoutmaster0.xml" /><Relationship Id="rID19" Type="http://schemas.openxmlformats.org/officeDocument/2006/relationships/image" Target="../media/picture19.png" /></Relationships>
</file>

<file path=ppt/slides/_rels/slide21.xml.rels><?xml version="1.0" encoding="UTF-8" standalone="yes" ?><Relationships xmlns="http://schemas.openxmlformats.org/package/2006/relationships"><Relationship Id="rId0" Type="http://schemas.openxmlformats.org/officeDocument/2006/relationships/slideLayout" Target="../slideLayouts/slideLayoutmaster0.xml" /><Relationship Id="rID20" Type="http://schemas.openxmlformats.org/officeDocument/2006/relationships/image" Target="../media/picture20.png" /></Relationships>
</file>

<file path=ppt/slides/_rels/slide22.xml.rels><?xml version="1.0" encoding="UTF-8" standalone="yes" ?><Relationships xmlns="http://schemas.openxmlformats.org/package/2006/relationships"><Relationship Id="rId0" Type="http://schemas.openxmlformats.org/officeDocument/2006/relationships/slideLayout" Target="../slideLayouts/slideLayoutmaster0.xml" /><Relationship Id="rID21" Type="http://schemas.openxmlformats.org/officeDocument/2006/relationships/image" Target="../media/picture21.png" /></Relationships>
</file>

<file path=ppt/slides/_rels/slide23.xml.rels><?xml version="1.0" encoding="UTF-8" standalone="yes" ?><Relationships xmlns="http://schemas.openxmlformats.org/package/2006/relationships"><Relationship Id="rId0" Type="http://schemas.openxmlformats.org/officeDocument/2006/relationships/slideLayout" Target="../slideLayouts/slideLayoutmaster0.xml" /><Relationship Id="rID22" Type="http://schemas.openxmlformats.org/officeDocument/2006/relationships/image" Target="../media/picture22.png" /></Relationships>
</file>

<file path=ppt/slides/_rels/slide24.xml.rels><?xml version="1.0" encoding="UTF-8" standalone="yes" ?><Relationships xmlns="http://schemas.openxmlformats.org/package/2006/relationships"><Relationship Id="rId0" Type="http://schemas.openxmlformats.org/officeDocument/2006/relationships/slideLayout" Target="../slideLayouts/slideLayoutmaster0.xml" /><Relationship Id="rID23" Type="http://schemas.openxmlformats.org/officeDocument/2006/relationships/image" Target="../media/picture23.png" /></Relationships>
</file>

<file path=ppt/slides/_rels/slide25.xml.rels><?xml version="1.0" encoding="UTF-8" standalone="yes" ?><Relationships xmlns="http://schemas.openxmlformats.org/package/2006/relationships"><Relationship Id="rId0" Type="http://schemas.openxmlformats.org/officeDocument/2006/relationships/slideLayout" Target="../slideLayouts/slideLayoutmaster0.xml" /><Relationship Id="rID24" Type="http://schemas.openxmlformats.org/officeDocument/2006/relationships/image" Target="../media/picture24.png" /></Relationships>
</file>

<file path=ppt/slides/_rels/slide26.xml.rels><?xml version="1.0" encoding="UTF-8" standalone="yes" ?><Relationships xmlns="http://schemas.openxmlformats.org/package/2006/relationships"><Relationship Id="rId0" Type="http://schemas.openxmlformats.org/officeDocument/2006/relationships/slideLayout" Target="../slideLayouts/slideLayoutmaster0.xml" /><Relationship Id="rID25" Type="http://schemas.openxmlformats.org/officeDocument/2006/relationships/image" Target="../media/picture25.png" /></Relationships>
</file>

<file path=ppt/slides/_rels/slide27.xml.rels><?xml version="1.0" encoding="UTF-8" standalone="yes" ?><Relationships xmlns="http://schemas.openxmlformats.org/package/2006/relationships"><Relationship Id="rId0" Type="http://schemas.openxmlformats.org/officeDocument/2006/relationships/slideLayout" Target="../slideLayouts/slideLayoutmaster0.xml" /><Relationship Id="rID26" Type="http://schemas.openxmlformats.org/officeDocument/2006/relationships/image" Target="../media/picture26.png" /></Relationships>
</file>

<file path=ppt/slides/_rels/slide28.xml.rels><?xml version="1.0" encoding="UTF-8" standalone="yes" ?><Relationships xmlns="http://schemas.openxmlformats.org/package/2006/relationships"><Relationship Id="rId0" Type="http://schemas.openxmlformats.org/officeDocument/2006/relationships/slideLayout" Target="../slideLayouts/slideLayoutmaster0.xml" /><Relationship Id="rID27" Type="http://schemas.openxmlformats.org/officeDocument/2006/relationships/image" Target="../media/picture27.png" /></Relationships>
</file>

<file path=ppt/slides/_rels/slide29.xml.rels><?xml version="1.0" encoding="UTF-8" standalone="yes" ?><Relationships xmlns="http://schemas.openxmlformats.org/package/2006/relationships"><Relationship Id="rId0" Type="http://schemas.openxmlformats.org/officeDocument/2006/relationships/slideLayout" Target="../slideLayouts/slideLayoutmaster0.xml" /><Relationship Id="rID28" Type="http://schemas.openxmlformats.org/officeDocument/2006/relationships/image" Target="../media/picture28.png" /></Relationships>
</file>

<file path=ppt/slides/_rels/slide3.xml.rels><?xml version="1.0" encoding="UTF-8" standalone="yes" ?><Relationships xmlns="http://schemas.openxmlformats.org/package/2006/relationships"><Relationship Id="rId0" Type="http://schemas.openxmlformats.org/officeDocument/2006/relationships/slideLayout" Target="../slideLayouts/slideLayoutmaster0.xml" /></Relationships>
</file>

<file path=ppt/slides/_rels/slide30.xml.rels><?xml version="1.0" encoding="UTF-8" standalone="yes" ?><Relationships xmlns="http://schemas.openxmlformats.org/package/2006/relationships"><Relationship Id="rId0" Type="http://schemas.openxmlformats.org/officeDocument/2006/relationships/slideLayout" Target="../slideLayouts/slideLayoutmaster0.xml" /><Relationship Id="rID29" Type="http://schemas.openxmlformats.org/officeDocument/2006/relationships/image" Target="../media/picture29.png" /></Relationships>
</file>

<file path=ppt/slides/_rels/slide31.xml.rels><?xml version="1.0" encoding="UTF-8" standalone="yes" ?><Relationships xmlns="http://schemas.openxmlformats.org/package/2006/relationships"><Relationship Id="rId0" Type="http://schemas.openxmlformats.org/officeDocument/2006/relationships/slideLayout" Target="../slideLayouts/slideLayoutmaster0.xml" /><Relationship Id="rID30" Type="http://schemas.openxmlformats.org/officeDocument/2006/relationships/image" Target="../media/picture30.png" /></Relationships>
</file>

<file path=ppt/slides/_rels/slide32.xml.rels><?xml version="1.0" encoding="UTF-8" standalone="yes" ?><Relationships xmlns="http://schemas.openxmlformats.org/package/2006/relationships"><Relationship Id="rId0" Type="http://schemas.openxmlformats.org/officeDocument/2006/relationships/slideLayout" Target="../slideLayouts/slideLayoutmaster0.xml" /><Relationship Id="rID31" Type="http://schemas.openxmlformats.org/officeDocument/2006/relationships/image" Target="../media/picture31.png" /></Relationships>
</file>

<file path=ppt/slides/_rels/slide33.xml.rels><?xml version="1.0" encoding="UTF-8" standalone="yes" ?><Relationships xmlns="http://schemas.openxmlformats.org/package/2006/relationships"><Relationship Id="rId0" Type="http://schemas.openxmlformats.org/officeDocument/2006/relationships/slideLayout" Target="../slideLayouts/slideLayoutmaster0.xml" /><Relationship Id="rID32" Type="http://schemas.openxmlformats.org/officeDocument/2006/relationships/image" Target="../media/picture32.png" /></Relationships>
</file>

<file path=ppt/slides/_rels/slide34.xml.rels><?xml version="1.0" encoding="UTF-8" standalone="yes" ?><Relationships xmlns="http://schemas.openxmlformats.org/package/2006/relationships"><Relationship Id="rId0" Type="http://schemas.openxmlformats.org/officeDocument/2006/relationships/slideLayout" Target="../slideLayouts/slideLayoutmaster0.xml" /><Relationship Id="rID33" Type="http://schemas.openxmlformats.org/officeDocument/2006/relationships/image" Target="../media/picture33.png" /></Relationships>
</file>

<file path=ppt/slides/_rels/slide35.xml.rels><?xml version="1.0" encoding="UTF-8" standalone="yes" ?><Relationships xmlns="http://schemas.openxmlformats.org/package/2006/relationships"><Relationship Id="rId0" Type="http://schemas.openxmlformats.org/officeDocument/2006/relationships/slideLayout" Target="../slideLayouts/slideLayoutmaster0.xml" /><Relationship Id="rID34" Type="http://schemas.openxmlformats.org/officeDocument/2006/relationships/image" Target="../media/picture34.png" /></Relationships>
</file>

<file path=ppt/slides/_rels/slide36.xml.rels><?xml version="1.0" encoding="UTF-8" standalone="yes" ?><Relationships xmlns="http://schemas.openxmlformats.org/package/2006/relationships"><Relationship Id="rId0" Type="http://schemas.openxmlformats.org/officeDocument/2006/relationships/slideLayout" Target="../slideLayouts/slideLayoutmaster0.xml" /><Relationship Id="rID35" Type="http://schemas.openxmlformats.org/officeDocument/2006/relationships/image" Target="../media/picture35.png" /></Relationships>
</file>

<file path=ppt/slides/_rels/slide37.xml.rels><?xml version="1.0" encoding="UTF-8" standalone="yes" ?><Relationships xmlns="http://schemas.openxmlformats.org/package/2006/relationships"><Relationship Id="rId0" Type="http://schemas.openxmlformats.org/officeDocument/2006/relationships/slideLayout" Target="../slideLayouts/slideLayoutmaster0.xml" /><Relationship Id="rID36" Type="http://schemas.openxmlformats.org/officeDocument/2006/relationships/image" Target="../media/picture36.png" /></Relationships>
</file>

<file path=ppt/slides/_rels/slide38.xml.rels><?xml version="1.0" encoding="UTF-8" standalone="yes" ?><Relationships xmlns="http://schemas.openxmlformats.org/package/2006/relationships"><Relationship Id="rId0" Type="http://schemas.openxmlformats.org/officeDocument/2006/relationships/slideLayout" Target="../slideLayouts/slideLayoutmaster0.xml" /><Relationship Id="rID37" Type="http://schemas.openxmlformats.org/officeDocument/2006/relationships/image" Target="../media/picture37.png" /></Relationships>
</file>

<file path=ppt/slides/_rels/slide4.xml.rels><?xml version="1.0" encoding="UTF-8" standalone="yes" ?><Relationships xmlns="http://schemas.openxmlformats.org/package/2006/relationships"><Relationship Id="rId0" Type="http://schemas.openxmlformats.org/officeDocument/2006/relationships/slideLayout" Target="../slideLayouts/slideLayoutmaster0.xml" /><Relationship Id="rID3" Type="http://schemas.openxmlformats.org/officeDocument/2006/relationships/image" Target="../media/picture3.png" /></Relationships>
</file>

<file path=ppt/slides/_rels/slide5.xml.rels><?xml version="1.0" encoding="UTF-8" standalone="yes" ?><Relationships xmlns="http://schemas.openxmlformats.org/package/2006/relationships"><Relationship Id="rId0" Type="http://schemas.openxmlformats.org/officeDocument/2006/relationships/slideLayout" Target="../slideLayouts/slideLayoutmaster0.xml" /><Relationship Id="rID4" Type="http://schemas.openxmlformats.org/officeDocument/2006/relationships/image" Target="../media/picture4.png" /></Relationships>
</file>

<file path=ppt/slides/_rels/slide6.xml.rels><?xml version="1.0" encoding="UTF-8" standalone="yes" ?><Relationships xmlns="http://schemas.openxmlformats.org/package/2006/relationships"><Relationship Id="rId0" Type="http://schemas.openxmlformats.org/officeDocument/2006/relationships/slideLayout" Target="../slideLayouts/slideLayoutmaster0.xml" /><Relationship Id="rID5" Type="http://schemas.openxmlformats.org/officeDocument/2006/relationships/image" Target="../media/picture5.png" /></Relationships>
</file>

<file path=ppt/slides/_rels/slide7.xml.rels><?xml version="1.0" encoding="UTF-8" standalone="yes" ?><Relationships xmlns="http://schemas.openxmlformats.org/package/2006/relationships"><Relationship Id="rId0" Type="http://schemas.openxmlformats.org/officeDocument/2006/relationships/slideLayout" Target="../slideLayouts/slideLayoutmaster0.xml" /><Relationship Id="rID6" Type="http://schemas.openxmlformats.org/officeDocument/2006/relationships/image" Target="../media/picture6.png" /></Relationships>
</file>

<file path=ppt/slides/_rels/slide8.xml.rels><?xml version="1.0" encoding="UTF-8" standalone="yes" ?><Relationships xmlns="http://schemas.openxmlformats.org/package/2006/relationships"><Relationship Id="rId0" Type="http://schemas.openxmlformats.org/officeDocument/2006/relationships/slideLayout" Target="../slideLayouts/slideLayoutmaster0.xml" /><Relationship Id="rID7" Type="http://schemas.openxmlformats.org/officeDocument/2006/relationships/image" Target="../media/picture7.png" /></Relationships>
</file>

<file path=ppt/slides/_rels/slide9.xml.rels><?xml version="1.0" encoding="UTF-8" standalone="yes" ?><Relationships xmlns="http://schemas.openxmlformats.org/package/2006/relationships"><Relationship Id="rId0" Type="http://schemas.openxmlformats.org/officeDocument/2006/relationships/slideLayout" Target="../slideLayouts/slideLayoutmaster0.xml" /><Relationship Id="rID8" Type="http://schemas.openxmlformats.org/officeDocument/2006/relationships/image" Target="../media/picture8.png" /></Relationships>
</file>

<file path=ppt/slides/slide0.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048" name=""/>
        <p:cNvGrpSpPr>
          <a:grpSpLocks/>
        </p:cNvGrpSpPr>
        <p:nvPr/>
      </p:nvGrpSpPr>
      <p:grpSpPr>
        <a:xfrm/>
      </p:grpSpPr>
      <p:sp>
        <p:nvSpPr>
          <p:cNvPr id="2050" name=""/>
          <p:cNvSpPr>
            <a:spLocks noGrp="1" noChangeAspect="0"/>
          </p:cNvSpPr>
          <p:nvPr>
            <p:ph type="ctrTitle" sz="full" idx="4294967295"/>
          </p:nvPr>
        </p:nvSpPr>
        <p:spPr>
          <a:xfrm rot="0">
            <a:off x="1143000" y="1122363"/>
            <a:ext cx="6858000" cy="2387600"/>
          </a:xfrm>
          <a:ln/>
        </p:spPr>
        <p:txBody>
          <a:bodyPr wrap="square" lIns="91440" rIns="91440" tIns="45720" bIns="45720" anchor="b" anchorCtr="false"/>
          <a:lstStyle>
            <a:lvl1pPr>
              <a:defRPr/>
            </a:lvl1pPr>
          </a:lstStyle>
          <a:p>
            <a:pPr/>
            <a:r>
              <a:rPr lang="en-US" altLang="en-US" sz="4800" dirty="0"/>
              <a:t>MALE AND FEMALE REPRODUCTIVE SYSTEM</a:t>
            </a:r>
          </a:p>
        </p:txBody>
      </p:sp>
      <p:sp>
        <p:nvSpPr>
          <p:cNvPr id="2051" name=""/>
          <p:cNvSpPr>
            <a:spLocks noGrp="1" noChangeAspect="0"/>
          </p:cNvSpPr>
          <p:nvPr>
            <p:ph type="subTitle" sz="full" idx="4294967295"/>
          </p:nvPr>
        </p:nvSpPr>
        <p:spPr>
          <a:xfrm rot="0">
            <a:off x="1143000" y="3602038"/>
            <a:ext cx="6858000" cy="1655762"/>
          </a:xfrm>
          <a:ln/>
        </p:spPr>
        <p:txBody>
          <a:bodyPr wrap="square" lIns="91440" rIns="91440" tIns="45720" bIns="45720" anchor="t" anchorCtr="false"/>
          <a:lstStyle>
            <a:lvl1pPr algn="ctr" marL="0">
              <a:buNone/>
              <a:defRPr/>
            </a:lvl1pPr>
            <a:lvl2pPr algn="ctr" marL="457200">
              <a:buNone/>
              <a:defRPr/>
            </a:lvl2pPr>
            <a:lvl3pPr algn="ctr" marL="914400">
              <a:buNone/>
              <a:defRPr/>
            </a:lvl3pPr>
            <a:lvl4pPr algn="ctr" marL="1371600">
              <a:buNone/>
              <a:defRPr/>
            </a:lvl4pPr>
            <a:lvl5pPr algn="ctr" marL="1828800">
              <a:buNone/>
              <a:defRPr/>
            </a:lvl5pPr>
          </a:lstStyle>
          <a:p>
            <a:pPr/>
            <a:r>
              <a:rPr lang="en-US" altLang="en-US" sz="2400" dirty="0"/>
              <a:t>DR IBUA</a:t>
            </a:r>
          </a:p>
        </p:txBody>
      </p:sp>
    </p:spTree>
  </p:cSld>
  <p:timing>
    <p:tnLst>
      <p:par>
        <p:cTn id="1" dur="indefinite" restart="never" nodeType="tmRoot"/>
      </p:par>
    </p:tnLst>
  </p:timing>
</p:sld>
</file>

<file path=ppt/slides/slide1.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072" name=""/>
        <p:cNvGrpSpPr>
          <a:grpSpLocks/>
        </p:cNvGrpSpPr>
        <p:nvPr/>
      </p:nvGrpSpPr>
      <p:grpSpPr>
        <a:xfrm/>
      </p:grpSpPr>
      <p:sp>
        <p:nvSpPr>
          <p:cNvPr id="3074"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400" dirty="0">
                <a:ea charset="0" typeface="Times New Roman"/>
              </a:rPr>
              <a:t>Bony pelvis and pelvic inlet (true pelvis).</a:t>
            </a:r>
          </a:p>
        </p:txBody>
      </p:sp>
      <p:pic>
        <p:nvPicPr>
          <p:cNvPr id="3075" name=""/>
          <p:cNvPicPr>
            <a:picLocks noChangeAspect="1"/>
          </p:cNvPicPr>
          <p:nvPr>
            <p:ph type="obj" sz="full" idx="4294967295"/>
          </p:nvPr>
        </p:nvPicPr>
        <p:blipFill>
          <a:blip r:embed="rID1">
            <a:alphaModFix amt="100000"/>
            <a:extLst/>
          </a:blip>
          <a:srcRect t="0" r="0" b="0" l="0"/>
          <a:stretch>
            <a:fillRect/>
          </a:stretch>
        </p:blipFill>
        <p:spPr>
          <a:xfrm rot="0">
            <a:off x="944563" y="1981200"/>
            <a:ext cx="7254875" cy="4114800"/>
          </a:xfrm>
          <a:prstGeom prst="rect">
            <a:avLst/>
          </a:prstGeom>
          <a:noFill/>
          <a:ln>
            <a:noFill/>
          </a:ln>
          <a:effectLst/>
        </p:spPr>
      </p:pic>
    </p:spTree>
  </p:cSl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2288" name=""/>
        <p:cNvGrpSpPr>
          <a:grpSpLocks/>
        </p:cNvGrpSpPr>
        <p:nvPr/>
      </p:nvGrpSpPr>
      <p:grpSpPr>
        <a:xfrm/>
      </p:grpSpPr>
      <p:sp>
        <p:nvSpPr>
          <p:cNvPr id="12290"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400" dirty="0">
                <a:ea charset="0" typeface="Times New Roman"/>
              </a:rPr>
              <a:t>Vasculature of the pelvis.</a:t>
            </a:r>
          </a:p>
        </p:txBody>
      </p:sp>
      <p:pic>
        <p:nvPicPr>
          <p:cNvPr id="12291" name=""/>
          <p:cNvPicPr>
            <a:picLocks noChangeAspect="1"/>
          </p:cNvPicPr>
          <p:nvPr>
            <p:ph type="obj" sz="full" idx="4294967295"/>
          </p:nvPr>
        </p:nvPicPr>
        <p:blipFill>
          <a:blip r:embed="rID9">
            <a:alphaModFix amt="100000"/>
            <a:extLst/>
          </a:blip>
          <a:srcRect t="0" r="0" b="0" l="0"/>
          <a:stretch>
            <a:fillRect/>
          </a:stretch>
        </p:blipFill>
        <p:spPr>
          <a:xfrm rot="0">
            <a:off x="1371600" y="1981200"/>
            <a:ext cx="6629400" cy="4114800"/>
          </a:xfrm>
          <a:prstGeom prst="rect">
            <a:avLst/>
          </a:prstGeom>
          <a:noFill/>
          <a:ln>
            <a:noFill/>
          </a:ln>
          <a:effectLst/>
        </p:spPr>
      </p:pic>
    </p:spTree>
  </p:cSl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3312" name=""/>
        <p:cNvGrpSpPr>
          <a:grpSpLocks/>
        </p:cNvGrpSpPr>
        <p:nvPr/>
      </p:nvGrpSpPr>
      <p:grpSpPr>
        <a:xfrm/>
      </p:grpSpPr>
      <p:sp>
        <p:nvSpPr>
          <p:cNvPr id="13314"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400" dirty="0">
                <a:ea charset="0" typeface="Times New Roman"/>
              </a:rPr>
              <a:t>Sacra/ plexus. The anterior divisions (light) and posterior divisions (shaded) of the sacral plexus are indicated.</a:t>
            </a:r>
          </a:p>
        </p:txBody>
      </p:sp>
      <p:pic>
        <p:nvPicPr>
          <p:cNvPr id="13315" name=""/>
          <p:cNvPicPr>
            <a:picLocks noChangeAspect="1"/>
          </p:cNvPicPr>
          <p:nvPr>
            <p:ph type="obj" sz="full" idx="4294967295"/>
          </p:nvPr>
        </p:nvPicPr>
        <p:blipFill>
          <a:blip r:embed="rID10">
            <a:alphaModFix amt="100000"/>
            <a:extLst/>
          </a:blip>
          <a:srcRect t="0" r="0" b="0" l="0"/>
          <a:stretch>
            <a:fillRect/>
          </a:stretch>
        </p:blipFill>
        <p:spPr>
          <a:xfrm rot="0">
            <a:off x="1219200" y="1981200"/>
            <a:ext cx="6705600" cy="4114800"/>
          </a:xfrm>
          <a:prstGeom prst="rect">
            <a:avLst/>
          </a:prstGeom>
          <a:noFill/>
          <a:ln>
            <a:noFill/>
          </a:ln>
          <a:effectLst/>
        </p:spPr>
      </p:pic>
    </p:spTree>
  </p:cSl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4336" name=""/>
        <p:cNvGrpSpPr>
          <a:grpSpLocks/>
        </p:cNvGrpSpPr>
        <p:nvPr/>
      </p:nvGrpSpPr>
      <p:grpSpPr>
        <a:xfrm/>
      </p:grpSpPr>
      <p:sp>
        <p:nvSpPr>
          <p:cNvPr id="14338"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Median section of the pelvis. A. Male (with bladder partially filled). B. Female (with bladder empty).</a:t>
            </a:r>
            <a:r>
              <a:rPr lang="en-US" altLang="en-US" sz="2000" dirty="0">
                <a:ea charset="0" typeface="Times New Roman"/>
              </a:rPr>
              <a:t/>
            </a:r>
            <a:br/>
          </a:p>
        </p:txBody>
      </p:sp>
      <p:sp>
        <p:nvSpPr>
          <p:cNvPr id="14339" name=""/>
          <p:cNvSpPr>
            <a:spLocks noChangeAspect="0"/>
          </p:cNvSpPr>
          <p:nvPr/>
        </p:nvSpPr>
        <p:spPr>
          <a:xfrm>
            <a:off x="2976563" y="1800225"/>
            <a:ext cx="9143999" cy="0"/>
          </a:xfrm>
          <a:prstGeom prst="rect">
            <a:avLst/>
          </a:prstGeom>
          <a:noFill/>
          <a:ln>
            <a:noFill/>
          </a:ln>
          <a:effectLst/>
        </p:spPr>
        <p:txBody>
          <a:bodyPr>
            <a:spAutoFit/>
          </a:bodyPr>
          <a:lstStyle/>
          <a:p>
            <a:pPr/>
            <a:endParaRPr lang="en-US" altLang="en-US" dirty="0"/>
          </a:p>
        </p:txBody>
      </p:sp>
      <p:pic>
        <p:nvPicPr>
          <p:cNvPr id="14340" name=""/>
          <p:cNvPicPr>
            <a:picLocks noChangeAspect="1"/>
          </p:cNvPicPr>
          <p:nvPr>
            <p:ph type="chart" sz="full" idx="4294967295"/>
          </p:nvPr>
        </p:nvPicPr>
        <p:blipFill>
          <a:blip r:embed="rID11">
            <a:alphaModFix amt="100000"/>
            <a:extLst/>
          </a:blip>
          <a:srcRect t="0" r="0" b="0" l="0"/>
          <a:stretch>
            <a:fillRect/>
          </a:stretch>
        </p:blipFill>
        <p:spPr>
          <a:xfrm rot="0">
            <a:off x="2555875" y="2057400"/>
            <a:ext cx="4454525" cy="4114800"/>
          </a:xfrm>
          <a:prstGeom prst="rect">
            <a:avLst/>
          </a:prstGeom>
          <a:noFill/>
          <a:ln>
            <a:noFill/>
          </a:ln>
          <a:effectLst/>
        </p:spPr>
      </p:pic>
    </p:spTree>
  </p:cSl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5360" name=""/>
        <p:cNvGrpSpPr>
          <a:grpSpLocks/>
        </p:cNvGrpSpPr>
        <p:nvPr/>
      </p:nvGrpSpPr>
      <p:grpSpPr>
        <a:xfrm/>
      </p:grpSpPr>
      <p:pic>
        <p:nvPicPr>
          <p:cNvPr id="15362" name=""/>
          <p:cNvPicPr>
            <a:picLocks noChangeAspect="1"/>
          </p:cNvPicPr>
          <p:nvPr/>
        </p:nvPicPr>
        <p:blipFill>
          <a:blip r:embed="rID12">
            <a:extLst/>
          </a:blip>
          <a:srcRect/>
          <a:stretch>
            <a:fillRect/>
          </a:stretch>
        </p:blipFill>
        <p:spPr>
          <a:xfrm>
            <a:off x="685800" y="0"/>
            <a:ext cx="7543800" cy="6553200"/>
          </a:xfrm>
          <a:prstGeom prst="rect">
            <a:avLst/>
          </a:prstGeom>
          <a:noFill/>
          <a:ln>
            <a:noFill/>
          </a:ln>
        </p:spPr>
      </p:pic>
    </p:spTree>
  </p:cSl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6384" name=""/>
        <p:cNvGrpSpPr>
          <a:grpSpLocks/>
        </p:cNvGrpSpPr>
        <p:nvPr/>
      </p:nvGrpSpPr>
      <p:grpSpPr>
        <a:xfrm/>
      </p:grpSpPr>
      <p:sp>
        <p:nvSpPr>
          <p:cNvPr id="16386"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400" dirty="0">
                <a:solidFill>
                  <a:srgbClr val="000000"/>
                </a:solidFill>
                <a:ea charset="0" typeface="Times New Roman"/>
              </a:rPr>
              <a:t>Coronal section of the vagina showing its relationship to the pelvic and urogenital organs.</a:t>
            </a:r>
          </a:p>
        </p:txBody>
      </p:sp>
      <p:pic>
        <p:nvPicPr>
          <p:cNvPr id="16387" name=""/>
          <p:cNvPicPr>
            <a:picLocks noChangeAspect="1"/>
          </p:cNvPicPr>
          <p:nvPr>
            <p:ph type="obj" sz="full" idx="4294967295"/>
          </p:nvPr>
        </p:nvPicPr>
        <p:blipFill>
          <a:blip r:embed="rID13">
            <a:alphaModFix amt="100000"/>
            <a:extLst/>
          </a:blip>
          <a:srcRect t="0" r="0" b="0" l="0"/>
          <a:stretch>
            <a:fillRect/>
          </a:stretch>
        </p:blipFill>
        <p:spPr>
          <a:xfrm rot="0">
            <a:off x="685800" y="1905000"/>
            <a:ext cx="7772400" cy="4191000"/>
          </a:xfrm>
          <a:prstGeom prst="rect">
            <a:avLst/>
          </a:prstGeom>
          <a:noFill/>
          <a:ln>
            <a:noFill/>
          </a:ln>
          <a:effectLst/>
        </p:spPr>
      </p:pic>
    </p:spTree>
  </p:cSl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7408" name=""/>
        <p:cNvGrpSpPr>
          <a:grpSpLocks/>
        </p:cNvGrpSpPr>
        <p:nvPr/>
      </p:nvGrpSpPr>
      <p:grpSpPr>
        <a:xfrm/>
      </p:grpSpPr>
      <p:sp>
        <p:nvSpPr>
          <p:cNvPr id="17410"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Rectum and anal canal. A. Coronal section. B. Lateral view showing puborectalis muscles.</a:t>
            </a:r>
            <a:r>
              <a:rPr lang="en-US" altLang="en-US" dirty="0">
                <a:ea charset="0" typeface="Times New Roman"/>
              </a:rPr>
              <a:t/>
            </a:r>
            <a:br/>
          </a:p>
        </p:txBody>
      </p:sp>
      <p:sp>
        <p:nvSpPr>
          <p:cNvPr id="17411" name=""/>
          <p:cNvSpPr>
            <a:spLocks noChangeAspect="0"/>
          </p:cNvSpPr>
          <p:nvPr/>
        </p:nvSpPr>
        <p:spPr>
          <a:xfrm>
            <a:off x="2738438" y="2147888"/>
            <a:ext cx="9144000" cy="0"/>
          </a:xfrm>
          <a:prstGeom prst="rect">
            <a:avLst/>
          </a:prstGeom>
          <a:noFill/>
          <a:ln>
            <a:noFill/>
          </a:ln>
          <a:effectLst/>
        </p:spPr>
        <p:txBody>
          <a:bodyPr>
            <a:spAutoFit/>
          </a:bodyPr>
          <a:lstStyle/>
          <a:p>
            <a:pPr/>
            <a:endParaRPr lang="en-US" altLang="en-US" dirty="0"/>
          </a:p>
        </p:txBody>
      </p:sp>
      <p:pic>
        <p:nvPicPr>
          <p:cNvPr id="17412" name=""/>
          <p:cNvPicPr>
            <a:picLocks noChangeAspect="1"/>
          </p:cNvPicPr>
          <p:nvPr>
            <p:ph type="chart" sz="full" idx="4294967295"/>
          </p:nvPr>
        </p:nvPicPr>
        <p:blipFill>
          <a:blip r:embed="rID14">
            <a:alphaModFix amt="100000"/>
            <a:extLst/>
          </a:blip>
          <a:srcRect t="0" r="0" b="0" l="0"/>
          <a:stretch>
            <a:fillRect/>
          </a:stretch>
        </p:blipFill>
        <p:spPr>
          <a:xfrm rot="0">
            <a:off x="1627188" y="1981200"/>
            <a:ext cx="5889625" cy="4114800"/>
          </a:xfrm>
          <a:prstGeom prst="rect">
            <a:avLst/>
          </a:prstGeom>
          <a:noFill/>
          <a:ln>
            <a:noFill/>
          </a:ln>
          <a:effectLst/>
        </p:spPr>
      </p:pic>
    </p:spTree>
  </p:cSl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8432" name=""/>
        <p:cNvGrpSpPr>
          <a:grpSpLocks/>
        </p:cNvGrpSpPr>
        <p:nvPr/>
      </p:nvGrpSpPr>
      <p:grpSpPr>
        <a:xfrm/>
      </p:grpSpPr>
      <p:sp>
        <p:nvSpPr>
          <p:cNvPr id="18434"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Lymphatic drainage of rectum, anal canal, and anus.</a:t>
            </a:r>
            <a:r>
              <a:rPr lang="en-US" altLang="en-US" sz="2000" dirty="0">
                <a:ea charset="0" typeface="Times New Roman"/>
              </a:rPr>
              <a:t/>
            </a:r>
            <a:br/>
          </a:p>
        </p:txBody>
      </p:sp>
      <p:sp>
        <p:nvSpPr>
          <p:cNvPr id="18435" name=""/>
          <p:cNvSpPr>
            <a:spLocks noChangeAspect="0"/>
          </p:cNvSpPr>
          <p:nvPr/>
        </p:nvSpPr>
        <p:spPr>
          <a:xfrm>
            <a:off x="2843213" y="2190750"/>
            <a:ext cx="9143999" cy="0"/>
          </a:xfrm>
          <a:prstGeom prst="rect">
            <a:avLst/>
          </a:prstGeom>
          <a:noFill/>
          <a:ln>
            <a:noFill/>
          </a:ln>
          <a:effectLst/>
        </p:spPr>
        <p:txBody>
          <a:bodyPr>
            <a:spAutoFit/>
          </a:bodyPr>
          <a:lstStyle/>
          <a:p>
            <a:pPr/>
            <a:endParaRPr lang="en-US" altLang="en-US" dirty="0"/>
          </a:p>
        </p:txBody>
      </p:sp>
      <p:pic>
        <p:nvPicPr>
          <p:cNvPr id="18436" name=""/>
          <p:cNvPicPr>
            <a:picLocks noChangeAspect="1"/>
          </p:cNvPicPr>
          <p:nvPr>
            <p:ph type="chart" sz="full" idx="4294967295"/>
          </p:nvPr>
        </p:nvPicPr>
        <p:blipFill>
          <a:blip r:embed="rID15">
            <a:alphaModFix amt="100000"/>
            <a:extLst/>
          </a:blip>
          <a:srcRect t="0" r="0" b="0" l="0"/>
          <a:stretch>
            <a:fillRect/>
          </a:stretch>
        </p:blipFill>
        <p:spPr>
          <a:xfrm rot="0">
            <a:off x="1698625" y="1981200"/>
            <a:ext cx="5745163" cy="4114800"/>
          </a:xfrm>
          <a:prstGeom prst="rect">
            <a:avLst/>
          </a:prstGeom>
          <a:noFill/>
          <a:ln>
            <a:noFill/>
          </a:ln>
          <a:effectLst/>
        </p:spPr>
      </p:pic>
    </p:spTree>
  </p:cSl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9456" name=""/>
        <p:cNvGrpSpPr>
          <a:grpSpLocks/>
        </p:cNvGrpSpPr>
        <p:nvPr/>
      </p:nvGrpSpPr>
      <p:grpSpPr>
        <a:xfrm/>
      </p:grpSpPr>
      <p:sp>
        <p:nvSpPr>
          <p:cNvPr id="19458"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Venous drainage of the rectum and anus showing internal and external hemorroids.</a:t>
            </a:r>
            <a:r>
              <a:rPr lang="en-US" altLang="en-US" sz="2000" dirty="0">
                <a:ea charset="0" typeface="Times New Roman"/>
              </a:rPr>
              <a:t/>
            </a:r>
            <a:br/>
          </a:p>
        </p:txBody>
      </p:sp>
      <p:sp>
        <p:nvSpPr>
          <p:cNvPr id="19459" name=""/>
          <p:cNvSpPr>
            <a:spLocks noChangeAspect="0"/>
          </p:cNvSpPr>
          <p:nvPr/>
        </p:nvSpPr>
        <p:spPr>
          <a:xfrm>
            <a:off x="2581275" y="2071688"/>
            <a:ext cx="9144001" cy="0"/>
          </a:xfrm>
          <a:prstGeom prst="rect">
            <a:avLst/>
          </a:prstGeom>
          <a:noFill/>
          <a:ln>
            <a:noFill/>
          </a:ln>
          <a:effectLst/>
        </p:spPr>
        <p:txBody>
          <a:bodyPr>
            <a:spAutoFit/>
          </a:bodyPr>
          <a:lstStyle/>
          <a:p>
            <a:pPr/>
            <a:endParaRPr lang="en-US" altLang="en-US" dirty="0"/>
          </a:p>
        </p:txBody>
      </p:sp>
      <p:pic>
        <p:nvPicPr>
          <p:cNvPr id="19460" name=""/>
          <p:cNvPicPr>
            <a:picLocks noChangeAspect="1"/>
          </p:cNvPicPr>
          <p:nvPr>
            <p:ph type="chart" sz="full" idx="4294967295"/>
          </p:nvPr>
        </p:nvPicPr>
        <p:blipFill>
          <a:blip r:embed="rID16">
            <a:alphaModFix amt="100000"/>
            <a:extLst/>
          </a:blip>
          <a:srcRect t="0" r="0" b="0" l="0"/>
          <a:stretch>
            <a:fillRect/>
          </a:stretch>
        </p:blipFill>
        <p:spPr>
          <a:xfrm rot="0">
            <a:off x="1554163" y="1981200"/>
            <a:ext cx="6035675" cy="4114800"/>
          </a:xfrm>
          <a:prstGeom prst="rect">
            <a:avLst/>
          </a:prstGeom>
          <a:noFill/>
          <a:ln>
            <a:noFill/>
          </a:ln>
          <a:effectLst/>
        </p:spPr>
      </p:pic>
    </p:spTree>
  </p:cSl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0480" name=""/>
        <p:cNvGrpSpPr>
          <a:grpSpLocks/>
        </p:cNvGrpSpPr>
        <p:nvPr/>
      </p:nvGrpSpPr>
      <p:grpSpPr>
        <a:xfrm/>
      </p:grpSpPr>
      <p:sp>
        <p:nvSpPr>
          <p:cNvPr id="20482"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Schematic sagittal section of the urinary bladder and internal genitalia in males.</a:t>
            </a:r>
            <a:r>
              <a:rPr lang="en-US" altLang="en-US" dirty="0">
                <a:ea charset="0" typeface="Times New Roman"/>
              </a:rPr>
              <a:t/>
            </a:r>
            <a:br/>
          </a:p>
        </p:txBody>
      </p:sp>
      <p:sp>
        <p:nvSpPr>
          <p:cNvPr id="20483" name=""/>
          <p:cNvSpPr>
            <a:spLocks noChangeAspect="0"/>
          </p:cNvSpPr>
          <p:nvPr/>
        </p:nvSpPr>
        <p:spPr>
          <a:xfrm>
            <a:off x="2466975" y="2214563"/>
            <a:ext cx="9144001" cy="0"/>
          </a:xfrm>
          <a:prstGeom prst="rect">
            <a:avLst/>
          </a:prstGeom>
          <a:noFill/>
          <a:ln>
            <a:noFill/>
          </a:ln>
          <a:effectLst/>
        </p:spPr>
        <p:txBody>
          <a:bodyPr>
            <a:spAutoFit/>
          </a:bodyPr>
          <a:lstStyle/>
          <a:p>
            <a:pPr/>
            <a:endParaRPr lang="en-US" altLang="en-US" dirty="0"/>
          </a:p>
        </p:txBody>
      </p:sp>
      <p:pic>
        <p:nvPicPr>
          <p:cNvPr id="20484" name=""/>
          <p:cNvPicPr>
            <a:picLocks noChangeAspect="1"/>
          </p:cNvPicPr>
          <p:nvPr>
            <p:ph type="chart" sz="full" idx="4294967295"/>
          </p:nvPr>
        </p:nvPicPr>
        <p:blipFill>
          <a:blip r:embed="rID17">
            <a:alphaModFix amt="100000"/>
            <a:extLst/>
          </a:blip>
          <a:srcRect t="0" r="0" b="0" l="0"/>
          <a:stretch>
            <a:fillRect/>
          </a:stretch>
        </p:blipFill>
        <p:spPr>
          <a:xfrm rot="0">
            <a:off x="1004888" y="1981200"/>
            <a:ext cx="7132637" cy="4114800"/>
          </a:xfrm>
          <a:prstGeom prst="rect">
            <a:avLst/>
          </a:prstGeom>
          <a:noFill/>
          <a:ln>
            <a:noFill/>
          </a:ln>
          <a:effectLst/>
        </p:spPr>
      </p:pic>
    </p:spTree>
  </p:cSl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1504" name=""/>
        <p:cNvGrpSpPr>
          <a:grpSpLocks/>
        </p:cNvGrpSpPr>
        <p:nvPr/>
      </p:nvGrpSpPr>
      <p:grpSpPr>
        <a:xfrm/>
      </p:grpSpPr>
      <p:sp>
        <p:nvSpPr>
          <p:cNvPr id="21506"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The trigone of the bladder.</a:t>
            </a:r>
            <a:r>
              <a:rPr lang="en-US" altLang="en-US" sz="2000" dirty="0">
                <a:ea charset="0" typeface="Times New Roman"/>
              </a:rPr>
              <a:t/>
            </a:r>
            <a:br/>
          </a:p>
        </p:txBody>
      </p:sp>
      <p:sp>
        <p:nvSpPr>
          <p:cNvPr id="21507" name=""/>
          <p:cNvSpPr>
            <a:spLocks noChangeAspect="0"/>
          </p:cNvSpPr>
          <p:nvPr/>
        </p:nvSpPr>
        <p:spPr>
          <a:xfrm>
            <a:off x="2390775" y="2243138"/>
            <a:ext cx="9144001" cy="0"/>
          </a:xfrm>
          <a:prstGeom prst="rect">
            <a:avLst/>
          </a:prstGeom>
          <a:noFill/>
          <a:ln>
            <a:noFill/>
          </a:ln>
          <a:effectLst/>
        </p:spPr>
        <p:txBody>
          <a:bodyPr>
            <a:spAutoFit/>
          </a:bodyPr>
          <a:lstStyle/>
          <a:p>
            <a:pPr/>
            <a:endParaRPr lang="en-US" altLang="en-US" dirty="0"/>
          </a:p>
        </p:txBody>
      </p:sp>
      <p:pic>
        <p:nvPicPr>
          <p:cNvPr id="21508" name=""/>
          <p:cNvPicPr>
            <a:picLocks noChangeAspect="1"/>
          </p:cNvPicPr>
          <p:nvPr>
            <p:ph type="chart" sz="full" idx="4294967295"/>
          </p:nvPr>
        </p:nvPicPr>
        <p:blipFill>
          <a:blip r:embed="rID18">
            <a:alphaModFix amt="100000"/>
            <a:extLst/>
          </a:blip>
          <a:srcRect t="0" r="0" b="0" l="0"/>
          <a:stretch>
            <a:fillRect/>
          </a:stretch>
        </p:blipFill>
        <p:spPr>
          <a:xfrm rot="0">
            <a:off x="787400" y="1981200"/>
            <a:ext cx="7569200" cy="4114800"/>
          </a:xfrm>
          <a:prstGeom prst="rect">
            <a:avLst/>
          </a:prstGeom>
          <a:noFill/>
          <a:ln>
            <a:noFill/>
          </a:ln>
          <a:effectLst/>
        </p:spPr>
      </p:pic>
    </p:spTree>
  </p:cSl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4096" name=""/>
        <p:cNvGrpSpPr>
          <a:grpSpLocks/>
        </p:cNvGrpSpPr>
        <p:nvPr/>
      </p:nvGrpSpPr>
      <p:grpSpPr>
        <a:xfrm/>
      </p:grpSpPr>
      <p:sp>
        <p:nvSpPr>
          <p:cNvPr id="4098"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400" dirty="0">
                <a:ea charset="0" typeface="Times New Roman"/>
              </a:rPr>
              <a:t>Male and female pelves.</a:t>
            </a:r>
          </a:p>
        </p:txBody>
      </p:sp>
      <p:pic>
        <p:nvPicPr>
          <p:cNvPr id="4099" name=""/>
          <p:cNvPicPr>
            <a:picLocks noChangeAspect="1"/>
          </p:cNvPicPr>
          <p:nvPr>
            <p:ph type="obj" sz="full" idx="4294967295"/>
          </p:nvPr>
        </p:nvPicPr>
        <p:blipFill>
          <a:blip r:embed="rID2">
            <a:alphaModFix amt="100000"/>
            <a:extLst/>
          </a:blip>
          <a:srcRect t="0" r="0" b="0" l="0"/>
          <a:stretch>
            <a:fillRect/>
          </a:stretch>
        </p:blipFill>
        <p:spPr>
          <a:xfrm rot="0">
            <a:off x="685800" y="2559050"/>
            <a:ext cx="7772400" cy="2959100"/>
          </a:xfrm>
          <a:prstGeom prst="rect">
            <a:avLst/>
          </a:prstGeom>
          <a:noFill/>
          <a:ln>
            <a:noFill/>
          </a:ln>
          <a:effectLst/>
        </p:spPr>
      </p:pic>
    </p:spTree>
  </p:cSl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2528" name=""/>
        <p:cNvGrpSpPr>
          <a:grpSpLocks/>
        </p:cNvGrpSpPr>
        <p:nvPr/>
      </p:nvGrpSpPr>
      <p:grpSpPr>
        <a:xfrm/>
      </p:grpSpPr>
      <p:sp>
        <p:nvSpPr>
          <p:cNvPr id="22530"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Posterior view of base of the bladder and adjacent organs.</a:t>
            </a:r>
            <a:r>
              <a:rPr lang="en-US" altLang="en-US" sz="2000" dirty="0">
                <a:ea charset="0" typeface="Times New Roman"/>
              </a:rPr>
              <a:t/>
            </a:r>
            <a:br/>
          </a:p>
        </p:txBody>
      </p:sp>
      <p:sp>
        <p:nvSpPr>
          <p:cNvPr id="22531" name=""/>
          <p:cNvSpPr>
            <a:spLocks noChangeAspect="0"/>
          </p:cNvSpPr>
          <p:nvPr/>
        </p:nvSpPr>
        <p:spPr>
          <a:xfrm>
            <a:off x="2509838" y="2305050"/>
            <a:ext cx="9144000" cy="0"/>
          </a:xfrm>
          <a:prstGeom prst="rect">
            <a:avLst/>
          </a:prstGeom>
          <a:noFill/>
          <a:ln>
            <a:noFill/>
          </a:ln>
          <a:effectLst/>
        </p:spPr>
        <p:txBody>
          <a:bodyPr>
            <a:spAutoFit/>
          </a:bodyPr>
          <a:lstStyle/>
          <a:p>
            <a:pPr/>
            <a:endParaRPr lang="en-US" altLang="en-US" dirty="0"/>
          </a:p>
        </p:txBody>
      </p:sp>
      <p:pic>
        <p:nvPicPr>
          <p:cNvPr id="22532" name=""/>
          <p:cNvPicPr>
            <a:picLocks noChangeAspect="1"/>
          </p:cNvPicPr>
          <p:nvPr>
            <p:ph type="chart" sz="full" idx="4294967295"/>
          </p:nvPr>
        </p:nvPicPr>
        <p:blipFill>
          <a:blip r:embed="rID19">
            <a:alphaModFix amt="100000"/>
            <a:extLst/>
          </a:blip>
          <a:srcRect t="0" r="0" b="0" l="0"/>
          <a:stretch>
            <a:fillRect/>
          </a:stretch>
        </p:blipFill>
        <p:spPr>
          <a:xfrm rot="0">
            <a:off x="796925" y="1981200"/>
            <a:ext cx="7550150" cy="4114800"/>
          </a:xfrm>
          <a:prstGeom prst="rect">
            <a:avLst/>
          </a:prstGeom>
          <a:noFill/>
          <a:ln>
            <a:noFill/>
          </a:ln>
          <a:effectLst/>
        </p:spPr>
      </p:pic>
    </p:spTree>
  </p:cSl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3552" name=""/>
        <p:cNvGrpSpPr>
          <a:grpSpLocks/>
        </p:cNvGrpSpPr>
        <p:nvPr/>
      </p:nvGrpSpPr>
      <p:grpSpPr>
        <a:xfrm/>
      </p:grpSpPr>
      <p:sp>
        <p:nvSpPr>
          <p:cNvPr id="23554"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Coronal section of the prostatic urethra showing its posterior wall.</a:t>
            </a:r>
            <a:r>
              <a:rPr lang="en-US" altLang="en-US" sz="2000" dirty="0">
                <a:ea charset="0" typeface="Times New Roman"/>
              </a:rPr>
              <a:t/>
            </a:r>
            <a:br/>
          </a:p>
        </p:txBody>
      </p:sp>
      <p:sp>
        <p:nvSpPr>
          <p:cNvPr id="23555" name=""/>
          <p:cNvSpPr>
            <a:spLocks noChangeAspect="0"/>
          </p:cNvSpPr>
          <p:nvPr/>
        </p:nvSpPr>
        <p:spPr>
          <a:xfrm>
            <a:off x="2624138" y="2452688"/>
            <a:ext cx="9144000" cy="0"/>
          </a:xfrm>
          <a:prstGeom prst="rect">
            <a:avLst/>
          </a:prstGeom>
          <a:noFill/>
          <a:ln>
            <a:noFill/>
          </a:ln>
          <a:effectLst/>
        </p:spPr>
        <p:txBody>
          <a:bodyPr>
            <a:spAutoFit/>
          </a:bodyPr>
          <a:lstStyle/>
          <a:p>
            <a:pPr/>
            <a:endParaRPr lang="en-US" altLang="en-US" dirty="0"/>
          </a:p>
        </p:txBody>
      </p:sp>
      <p:pic>
        <p:nvPicPr>
          <p:cNvPr id="23556" name=""/>
          <p:cNvPicPr>
            <a:picLocks noChangeAspect="1"/>
          </p:cNvPicPr>
          <p:nvPr>
            <p:ph type="chart" sz="full" idx="4294967295"/>
          </p:nvPr>
        </p:nvPicPr>
        <p:blipFill>
          <a:blip r:embed="rID20">
            <a:alphaModFix amt="100000"/>
            <a:extLst/>
          </a:blip>
          <a:srcRect t="0" r="0" b="0" l="0"/>
          <a:stretch>
            <a:fillRect/>
          </a:stretch>
        </p:blipFill>
        <p:spPr>
          <a:xfrm rot="0">
            <a:off x="685800" y="2090738"/>
            <a:ext cx="7772400" cy="3895725"/>
          </a:xfrm>
          <a:prstGeom prst="rect">
            <a:avLst/>
          </a:prstGeom>
          <a:noFill/>
          <a:ln>
            <a:noFill/>
          </a:ln>
          <a:effectLst/>
        </p:spPr>
      </p:pic>
    </p:spTree>
  </p:cSl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4576" name=""/>
        <p:cNvGrpSpPr>
          <a:grpSpLocks/>
        </p:cNvGrpSpPr>
        <p:nvPr/>
      </p:nvGrpSpPr>
      <p:grpSpPr>
        <a:xfrm/>
      </p:grpSpPr>
      <p:sp>
        <p:nvSpPr>
          <p:cNvPr id="24578"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ea charset="0" typeface="Times New Roman"/>
              </a:rPr>
              <a:t>Course of the ductus deferens</a:t>
            </a:r>
            <a:r>
              <a:rPr lang="en-US" altLang="en-US" dirty="0">
                <a:ea charset="0" typeface="Times New Roman"/>
              </a:rPr>
              <a:t>.</a:t>
            </a:r>
            <a:r>
              <a:rPr lang="en-US" altLang="en-US" dirty="0">
                <a:ea charset="0" typeface="Times New Roman"/>
              </a:rPr>
              <a:t/>
            </a:r>
            <a:br/>
          </a:p>
        </p:txBody>
      </p:sp>
      <p:sp>
        <p:nvSpPr>
          <p:cNvPr id="24579" name=""/>
          <p:cNvSpPr>
            <a:spLocks noChangeAspect="0"/>
          </p:cNvSpPr>
          <p:nvPr/>
        </p:nvSpPr>
        <p:spPr>
          <a:xfrm>
            <a:off x="3000375" y="2257425"/>
            <a:ext cx="9144001" cy="0"/>
          </a:xfrm>
          <a:prstGeom prst="rect">
            <a:avLst/>
          </a:prstGeom>
          <a:noFill/>
          <a:ln>
            <a:noFill/>
          </a:ln>
          <a:effectLst/>
        </p:spPr>
        <p:txBody>
          <a:bodyPr>
            <a:spAutoFit/>
          </a:bodyPr>
          <a:lstStyle/>
          <a:p>
            <a:pPr/>
            <a:endParaRPr lang="en-US" altLang="en-US" dirty="0"/>
          </a:p>
        </p:txBody>
      </p:sp>
      <p:pic>
        <p:nvPicPr>
          <p:cNvPr id="24580" name=""/>
          <p:cNvPicPr>
            <a:picLocks noChangeAspect="1"/>
          </p:cNvPicPr>
          <p:nvPr>
            <p:ph type="chart" sz="full" idx="4294967295"/>
          </p:nvPr>
        </p:nvPicPr>
        <p:blipFill>
          <a:blip r:embed="rID21">
            <a:alphaModFix amt="100000"/>
            <a:extLst/>
          </a:blip>
          <a:srcRect t="0" r="0" b="0" l="0"/>
          <a:stretch>
            <a:fillRect/>
          </a:stretch>
        </p:blipFill>
        <p:spPr>
          <a:xfrm rot="0">
            <a:off x="1811338" y="1981200"/>
            <a:ext cx="5519737" cy="4114800"/>
          </a:xfrm>
          <a:prstGeom prst="rect">
            <a:avLst/>
          </a:prstGeom>
          <a:noFill/>
          <a:ln>
            <a:noFill/>
          </a:ln>
          <a:effectLst/>
        </p:spPr>
      </p:pic>
    </p:spTree>
  </p:cSl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5600" name=""/>
        <p:cNvGrpSpPr>
          <a:grpSpLocks/>
        </p:cNvGrpSpPr>
        <p:nvPr/>
      </p:nvGrpSpPr>
      <p:grpSpPr>
        <a:xfrm/>
      </p:grpSpPr>
      <p:sp>
        <p:nvSpPr>
          <p:cNvPr id="25602"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Anteroinferior view of the uterus and broad ligament.</a:t>
            </a:r>
            <a:r>
              <a:rPr lang="en-US" altLang="en-US" sz="2000" dirty="0">
                <a:ea charset="0" typeface="Times New Roman"/>
              </a:rPr>
              <a:t/>
            </a:r>
            <a:br/>
          </a:p>
        </p:txBody>
      </p:sp>
      <p:sp>
        <p:nvSpPr>
          <p:cNvPr id="25603" name=""/>
          <p:cNvSpPr>
            <a:spLocks noChangeAspect="0"/>
          </p:cNvSpPr>
          <p:nvPr/>
        </p:nvSpPr>
        <p:spPr>
          <a:xfrm>
            <a:off x="2624138" y="2238375"/>
            <a:ext cx="9144000" cy="0"/>
          </a:xfrm>
          <a:prstGeom prst="rect">
            <a:avLst/>
          </a:prstGeom>
          <a:noFill/>
          <a:ln>
            <a:noFill/>
          </a:ln>
          <a:effectLst/>
        </p:spPr>
        <p:txBody>
          <a:bodyPr>
            <a:spAutoFit/>
          </a:bodyPr>
          <a:lstStyle/>
          <a:p>
            <a:pPr/>
            <a:endParaRPr lang="en-US" altLang="en-US" dirty="0"/>
          </a:p>
        </p:txBody>
      </p:sp>
      <p:pic>
        <p:nvPicPr>
          <p:cNvPr id="25604" name=""/>
          <p:cNvPicPr>
            <a:picLocks noChangeAspect="1"/>
          </p:cNvPicPr>
          <p:nvPr>
            <p:ph type="chart" sz="full" idx="4294967295"/>
          </p:nvPr>
        </p:nvPicPr>
        <p:blipFill>
          <a:blip r:embed="rID22">
            <a:alphaModFix amt="100000"/>
            <a:extLst/>
          </a:blip>
          <a:srcRect t="0" r="0" b="0" l="0"/>
          <a:stretch>
            <a:fillRect/>
          </a:stretch>
        </p:blipFill>
        <p:spPr>
          <a:xfrm rot="0">
            <a:off x="1204913" y="1981200"/>
            <a:ext cx="6732587" cy="4114800"/>
          </a:xfrm>
          <a:prstGeom prst="rect">
            <a:avLst/>
          </a:prstGeom>
          <a:noFill/>
          <a:ln>
            <a:noFill/>
          </a:ln>
          <a:effectLst/>
        </p:spPr>
      </p:pic>
    </p:spTree>
  </p:cSl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6624" name=""/>
        <p:cNvGrpSpPr>
          <a:grpSpLocks/>
        </p:cNvGrpSpPr>
        <p:nvPr/>
      </p:nvGrpSpPr>
      <p:grpSpPr>
        <a:xfrm/>
      </p:grpSpPr>
      <p:sp>
        <p:nvSpPr>
          <p:cNvPr id="26626"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Ovary and uterus (posterior view).</a:t>
            </a:r>
            <a:r>
              <a:rPr lang="en-US" altLang="en-US" sz="2000" dirty="0">
                <a:ea charset="0" typeface="Times New Roman"/>
              </a:rPr>
              <a:t/>
            </a:r>
            <a:br/>
          </a:p>
        </p:txBody>
      </p:sp>
      <p:sp>
        <p:nvSpPr>
          <p:cNvPr id="26627" name=""/>
          <p:cNvSpPr>
            <a:spLocks noChangeAspect="0"/>
          </p:cNvSpPr>
          <p:nvPr/>
        </p:nvSpPr>
        <p:spPr>
          <a:xfrm>
            <a:off x="2771775" y="2424113"/>
            <a:ext cx="9144001" cy="0"/>
          </a:xfrm>
          <a:prstGeom prst="rect">
            <a:avLst/>
          </a:prstGeom>
          <a:noFill/>
          <a:ln>
            <a:noFill/>
          </a:ln>
          <a:effectLst/>
        </p:spPr>
        <p:txBody>
          <a:bodyPr>
            <a:spAutoFit/>
          </a:bodyPr>
          <a:lstStyle/>
          <a:p>
            <a:pPr/>
            <a:endParaRPr lang="en-US" altLang="en-US" dirty="0"/>
          </a:p>
        </p:txBody>
      </p:sp>
      <p:pic>
        <p:nvPicPr>
          <p:cNvPr id="26628" name=""/>
          <p:cNvPicPr>
            <a:picLocks noChangeAspect="1"/>
          </p:cNvPicPr>
          <p:nvPr>
            <p:ph type="chart" sz="full" idx="4294967295"/>
          </p:nvPr>
        </p:nvPicPr>
        <p:blipFill>
          <a:blip r:embed="rID23">
            <a:alphaModFix amt="100000"/>
            <a:extLst/>
          </a:blip>
          <a:srcRect t="0" r="0" b="0" l="0"/>
          <a:stretch>
            <a:fillRect/>
          </a:stretch>
        </p:blipFill>
        <p:spPr>
          <a:xfrm rot="0">
            <a:off x="885825" y="1981200"/>
            <a:ext cx="7370763" cy="4114800"/>
          </a:xfrm>
          <a:prstGeom prst="rect">
            <a:avLst/>
          </a:prstGeom>
          <a:noFill/>
          <a:ln>
            <a:noFill/>
          </a:ln>
          <a:effectLst/>
        </p:spPr>
      </p:pic>
    </p:spTree>
  </p:cSl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7648" name=""/>
        <p:cNvGrpSpPr>
          <a:grpSpLocks/>
        </p:cNvGrpSpPr>
        <p:nvPr/>
      </p:nvGrpSpPr>
      <p:grpSpPr>
        <a:xfrm/>
      </p:grpSpPr>
      <p:pic>
        <p:nvPicPr>
          <p:cNvPr id="27650" name=""/>
          <p:cNvPicPr>
            <a:picLocks noChangeAspect="1"/>
          </p:cNvPicPr>
          <p:nvPr/>
        </p:nvPicPr>
        <p:blipFill>
          <a:blip r:embed="rID24">
            <a:extLst/>
          </a:blip>
          <a:srcRect/>
          <a:stretch>
            <a:fillRect/>
          </a:stretch>
        </p:blipFill>
        <p:spPr>
          <a:xfrm>
            <a:off x="0" y="0"/>
            <a:ext cx="8382000" cy="6248400"/>
          </a:xfrm>
          <a:prstGeom prst="rect">
            <a:avLst/>
          </a:prstGeom>
          <a:noFill/>
          <a:ln>
            <a:noFill/>
          </a:ln>
        </p:spPr>
      </p:pic>
    </p:spTree>
  </p:cSl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8672" name=""/>
        <p:cNvGrpSpPr>
          <a:grpSpLocks/>
        </p:cNvGrpSpPr>
        <p:nvPr/>
      </p:nvGrpSpPr>
      <p:grpSpPr>
        <a:xfrm/>
      </p:grpSpPr>
      <p:sp>
        <p:nvSpPr>
          <p:cNvPr id="28674"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ea charset="0" typeface="Times New Roman"/>
              </a:rPr>
              <a:t>Vasculature of the female reproductive tract. The ovarian, uterine, and pudendal arteries supply the female tract and genitalia with anastomoses occurring between the ovarian and uterine arteries as well as between the uterine arteries and deep perineal branches of the pudendal arteries.</a:t>
            </a:r>
            <a:r>
              <a:rPr lang="en-US" altLang="en-US" sz="2000" dirty="0">
                <a:latin charset="0" typeface="Arial"/>
                <a:ea charset="0" typeface="Arial"/>
              </a:rPr>
              <a:t/>
            </a:r>
            <a:br/>
          </a:p>
        </p:txBody>
      </p:sp>
      <p:pic>
        <p:nvPicPr>
          <p:cNvPr id="28675" name=""/>
          <p:cNvPicPr>
            <a:picLocks noChangeAspect="1"/>
          </p:cNvPicPr>
          <p:nvPr>
            <p:ph type="obj" sz="full" idx="4294967295"/>
          </p:nvPr>
        </p:nvPicPr>
        <p:blipFill>
          <a:blip r:embed="rID25">
            <a:alphaModFix amt="100000"/>
            <a:extLst/>
          </a:blip>
          <a:srcRect t="0" r="0" b="0" l="0"/>
          <a:stretch>
            <a:fillRect/>
          </a:stretch>
        </p:blipFill>
        <p:spPr>
          <a:xfrm rot="0">
            <a:off x="2566988" y="1981200"/>
            <a:ext cx="4008437" cy="4114800"/>
          </a:xfrm>
          <a:prstGeom prst="rect">
            <a:avLst/>
          </a:prstGeom>
          <a:noFill/>
          <a:ln>
            <a:noFill/>
          </a:ln>
          <a:effectLst/>
        </p:spPr>
      </p:pic>
    </p:spTree>
  </p:cSl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29696" name=""/>
        <p:cNvGrpSpPr>
          <a:grpSpLocks/>
        </p:cNvGrpSpPr>
        <p:nvPr/>
      </p:nvGrpSpPr>
      <p:grpSpPr>
        <a:xfrm/>
      </p:grpSpPr>
      <p:sp>
        <p:nvSpPr>
          <p:cNvPr id="29698"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solidFill>
                  <a:srgbClr val="000000"/>
                </a:solidFill>
                <a:ea charset="0" typeface="Times New Roman"/>
              </a:rPr>
              <a:t>Anterior view of pelvic viscera (female). Inset shows a superior view of pelvic viscera.</a:t>
            </a:r>
            <a:r>
              <a:rPr lang="en-US" altLang="en-US" sz="2000" dirty="0">
                <a:ea charset="0" typeface="Times New Roman"/>
              </a:rPr>
              <a:t/>
            </a:r>
            <a:br/>
          </a:p>
        </p:txBody>
      </p:sp>
      <p:sp>
        <p:nvSpPr>
          <p:cNvPr id="29699" name=""/>
          <p:cNvSpPr>
            <a:spLocks noChangeAspect="0"/>
          </p:cNvSpPr>
          <p:nvPr/>
        </p:nvSpPr>
        <p:spPr>
          <a:xfrm>
            <a:off x="2657475" y="2200275"/>
            <a:ext cx="9144001" cy="0"/>
          </a:xfrm>
          <a:prstGeom prst="rect">
            <a:avLst/>
          </a:prstGeom>
          <a:noFill/>
          <a:ln>
            <a:noFill/>
          </a:ln>
          <a:effectLst/>
        </p:spPr>
        <p:txBody>
          <a:bodyPr>
            <a:spAutoFit/>
          </a:bodyPr>
          <a:lstStyle/>
          <a:p>
            <a:pPr/>
            <a:endParaRPr lang="en-US" altLang="en-US" dirty="0"/>
          </a:p>
        </p:txBody>
      </p:sp>
      <p:pic>
        <p:nvPicPr>
          <p:cNvPr id="29700" name=""/>
          <p:cNvPicPr>
            <a:picLocks noChangeAspect="1"/>
          </p:cNvPicPr>
          <p:nvPr>
            <p:ph type="chart" sz="full" idx="4294967295"/>
          </p:nvPr>
        </p:nvPicPr>
        <p:blipFill>
          <a:blip r:embed="rID26">
            <a:alphaModFix amt="100000"/>
            <a:extLst/>
          </a:blip>
          <a:srcRect t="0" r="0" b="0" l="0"/>
          <a:stretch>
            <a:fillRect/>
          </a:stretch>
        </p:blipFill>
        <p:spPr>
          <a:xfrm rot="0">
            <a:off x="1365250" y="1981200"/>
            <a:ext cx="6411913" cy="4114800"/>
          </a:xfrm>
          <a:prstGeom prst="rect">
            <a:avLst/>
          </a:prstGeom>
          <a:noFill/>
          <a:ln>
            <a:noFill/>
          </a:ln>
          <a:effectLst/>
        </p:spPr>
      </p:pic>
    </p:spTree>
  </p:cSl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0720" name=""/>
        <p:cNvGrpSpPr>
          <a:grpSpLocks/>
        </p:cNvGrpSpPr>
        <p:nvPr/>
      </p:nvGrpSpPr>
      <p:grpSpPr>
        <a:xfrm/>
      </p:grpSpPr>
      <p:pic>
        <p:nvPicPr>
          <p:cNvPr id="30722" name=""/>
          <p:cNvPicPr>
            <a:picLocks noChangeAspect="1"/>
          </p:cNvPicPr>
          <p:nvPr/>
        </p:nvPicPr>
        <p:blipFill>
          <a:blip r:embed="rID27">
            <a:extLst/>
          </a:blip>
          <a:srcRect/>
          <a:stretch>
            <a:fillRect/>
          </a:stretch>
        </p:blipFill>
        <p:spPr>
          <a:xfrm>
            <a:off x="0" y="0"/>
            <a:ext cx="8001000" cy="6477000"/>
          </a:xfrm>
          <a:prstGeom prst="rect">
            <a:avLst/>
          </a:prstGeom>
          <a:noFill/>
          <a:ln>
            <a:noFill/>
          </a:ln>
        </p:spPr>
      </p:pic>
    </p:spTree>
  </p:cSl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1744" name=""/>
        <p:cNvGrpSpPr>
          <a:grpSpLocks/>
        </p:cNvGrpSpPr>
        <p:nvPr/>
      </p:nvGrpSpPr>
      <p:grpSpPr>
        <a:xfrm/>
      </p:grpSpPr>
      <p:pic>
        <p:nvPicPr>
          <p:cNvPr id="31746" name=""/>
          <p:cNvPicPr>
            <a:picLocks noChangeAspect="1"/>
          </p:cNvPicPr>
          <p:nvPr/>
        </p:nvPicPr>
        <p:blipFill>
          <a:blip r:embed="rID28">
            <a:extLst/>
          </a:blip>
          <a:srcRect/>
          <a:stretch>
            <a:fillRect/>
          </a:stretch>
        </p:blipFill>
        <p:spPr>
          <a:xfrm>
            <a:off x="609600" y="0"/>
            <a:ext cx="7772400" cy="6581775"/>
          </a:xfrm>
          <a:prstGeom prst="rect">
            <a:avLst/>
          </a:prstGeom>
          <a:noFill/>
          <a:ln>
            <a:noFill/>
          </a:ln>
        </p:spPr>
      </p:pic>
    </p:spTree>
  </p:cSl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5120" name=""/>
        <p:cNvGrpSpPr>
          <a:grpSpLocks/>
        </p:cNvGrpSpPr>
        <p:nvPr/>
      </p:nvGrpSpPr>
      <p:grpSpPr>
        <a:xfrm/>
      </p:grpSpPr>
      <p:sp>
        <p:nvSpPr>
          <p:cNvPr id="5122" name=""/>
          <p:cNvSpPr>
            <a:spLocks noChangeAspect="0"/>
          </p:cNvSpPr>
          <p:nvPr/>
        </p:nvSpPr>
        <p:spPr>
          <a:xfrm>
            <a:off x="1331913" y="652463"/>
            <a:ext cx="1330325" cy="1905000"/>
          </a:xfrm>
          <a:prstGeom prst="rect">
            <a:avLst/>
          </a:prstGeom>
          <a:noFill/>
          <a:ln>
            <a:noFill/>
          </a:ln>
          <a:effectLst/>
        </p:spPr>
        <p:txBody>
          <a:bodyPr wrap="none" lIns="645909" rIns="645909" tIns="914112" bIns="457056" anchor="ctr">
            <a:spAutoFit/>
          </a:bodyPr>
          <a:lstStyle/>
          <a:p>
            <a:pPr/>
            <a:r>
              <a:rPr lang="en-US" altLang="en-US" sz="1200" dirty="0">
                <a:ea charset="0" typeface="Times New Roman"/>
              </a:rPr>
              <a:t/>
            </a:r>
            <a:br/>
          </a:p>
          <a:p>
            <a:pPr/>
            <a:r>
              <a:rPr lang="en-US" altLang="en-US" sz="1200" dirty="0">
                <a:ea charset="0" typeface="Times New Roman"/>
              </a:rPr>
              <a:t> </a:t>
            </a:r>
          </a:p>
        </p:txBody>
      </p:sp>
      <p:graphicFrame>
        <p:nvGraphicFramePr>
          <p:cNvPr id="5123" name=""/>
          <p:cNvGraphicFramePr>
            <a:graphicFrameLocks noChangeAspect="0"/>
          </p:cNvGraphicFramePr>
          <p:nvPr/>
        </p:nvGraphicFramePr>
        <p:xfrm>
          <a:off x="304800" y="533400"/>
          <a:ext cx="8458200" cy="5132388"/>
        </p:xfrm>
        <a:graphic>
          <a:graphicData uri="http://schemas.openxmlformats.org/drawingml/2006/table">
            <a:tbl>
              <a:tblPr/>
              <a:tblGrid>
                <a:gridCol w="2760663"/>
                <a:gridCol w="2601913"/>
                <a:gridCol w="3095625"/>
              </a:tblGrid>
              <a:tr h="609600">
                <a:tc>
                  <a:txBody>
                    <a:bodyPr/>
                    <a:lstStyle/>
                    <a:p>
                      <a:pPr algn="ctr"/>
                    </a:p>
                    <a:p>
                      <a:pPr algn="ctr"/>
                      <a:r>
                        <a:rPr lang="en-US" altLang="en-US" sz="1200" dirty="0">
                          <a:solidFill>
                            <a:srgbClr val="000000"/>
                          </a:solidFill>
                          <a:ea charset="0" typeface="Times New Roman"/>
                        </a:rPr>
                        <a:t>Bony Pelvis</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Male (#)</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Female (?)</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542925">
                <a:tc>
                  <a:txBody>
                    <a:bodyPr/>
                    <a:lstStyle/>
                    <a:p>
                      <a:pPr algn="ctr"/>
                      <a:r>
                        <a:rPr lang="en-US" altLang="en-US" sz="1200" dirty="0">
                          <a:solidFill>
                            <a:srgbClr val="000000"/>
                          </a:solidFill>
                          <a:ea charset="0" typeface="Times New Roman"/>
                        </a:rPr>
                        <a:t>General structure</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Thick and heavy</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Thin and light</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539750">
                <a:tc>
                  <a:txBody>
                    <a:bodyPr/>
                    <a:lstStyle/>
                    <a:p>
                      <a:pPr algn="ctr"/>
                      <a:r>
                        <a:rPr lang="en-US" altLang="en-US" sz="1200" dirty="0">
                          <a:solidFill>
                            <a:srgbClr val="000000"/>
                          </a:solidFill>
                          <a:ea charset="0" typeface="Times New Roman"/>
                        </a:rPr>
                        <a:t>Greater pelvis (pelvis major)</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Deep</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Shallow</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538163">
                <a:tc>
                  <a:txBody>
                    <a:bodyPr/>
                    <a:lstStyle/>
                    <a:p>
                      <a:pPr algn="ctr"/>
                      <a:r>
                        <a:rPr lang="en-US" altLang="en-US" sz="1200" dirty="0">
                          <a:solidFill>
                            <a:srgbClr val="000000"/>
                          </a:solidFill>
                          <a:ea charset="0" typeface="Times New Roman"/>
                        </a:rPr>
                        <a:t>Lesser pelvis (pelvis minor)</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Narrow and deep</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Wide and shallow</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588963">
                <a:tc>
                  <a:txBody>
                    <a:bodyPr/>
                    <a:lstStyle/>
                    <a:p>
                      <a:pPr algn="ctr"/>
                      <a:r>
                        <a:rPr lang="en-US" altLang="en-US" sz="1200" dirty="0">
                          <a:solidFill>
                            <a:srgbClr val="000000"/>
                          </a:solidFill>
                          <a:ea charset="0" typeface="Times New Roman"/>
                        </a:rPr>
                        <a:t>Pelvic inlet (superior pelvic aperture)</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Heart-shaped</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Oval and rounded</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692150">
                <a:tc>
                  <a:txBody>
                    <a:bodyPr/>
                    <a:lstStyle/>
                    <a:p>
                      <a:pPr algn="ctr"/>
                      <a:r>
                        <a:rPr lang="en-US" altLang="en-US" sz="1200" dirty="0">
                          <a:solidFill>
                            <a:srgbClr val="000000"/>
                          </a:solidFill>
                          <a:ea charset="0" typeface="Times New Roman"/>
                        </a:rPr>
                        <a:t>Pelvic outlet (inferior pelvic aperture)</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Comparatively small</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Comparatively large</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538163">
                <a:tc>
                  <a:txBody>
                    <a:bodyPr/>
                    <a:lstStyle/>
                    <a:p>
                      <a:pPr algn="ctr"/>
                      <a:r>
                        <a:rPr lang="en-US" altLang="en-US" sz="1200" dirty="0">
                          <a:solidFill>
                            <a:srgbClr val="000000"/>
                          </a:solidFill>
                          <a:ea charset="0" typeface="Times New Roman"/>
                        </a:rPr>
                        <a:t>Pubic arch and subpubic angle</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Narrow</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Wide</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539750">
                <a:tc>
                  <a:txBody>
                    <a:bodyPr/>
                    <a:lstStyle/>
                    <a:p>
                      <a:pPr algn="ctr"/>
                      <a:r>
                        <a:rPr lang="en-US" altLang="en-US" sz="1200" dirty="0">
                          <a:solidFill>
                            <a:srgbClr val="000000"/>
                          </a:solidFill>
                          <a:ea charset="0" typeface="Times New Roman"/>
                        </a:rPr>
                        <a:t>Obturator foramen</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Round</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Oval</a:t>
                      </a:r>
                    </a:p>
                  </a:txBody>
                  <a:tcPr>
                    <a:lnL w="12700">
                      <a:solidFill>
                        <a:srgbClr val="000000"/>
                      </a:solidFill>
                    </a:lnL>
                    <a:lnR w="12700">
                      <a:solidFill>
                        <a:srgbClr val="000000"/>
                      </a:solidFill>
                    </a:lnR>
                    <a:lnT w="12700">
                      <a:solidFill>
                        <a:srgbClr val="000000"/>
                      </a:solidFill>
                    </a:lnT>
                    <a:lnB w="12700">
                      <a:solidFill>
                        <a:srgbClr val="000000"/>
                      </a:solidFill>
                    </a:lnB>
                    <a:noFill/>
                  </a:tcPr>
                </a:tc>
              </a:tr>
              <a:tr h="542925">
                <a:tc>
                  <a:txBody>
                    <a:bodyPr/>
                    <a:lstStyle/>
                    <a:p>
                      <a:pPr algn="ctr"/>
                      <a:r>
                        <a:rPr lang="en-US" altLang="en-US" sz="1200" dirty="0">
                          <a:solidFill>
                            <a:srgbClr val="000000"/>
                          </a:solidFill>
                          <a:ea charset="0" typeface="Times New Roman"/>
                        </a:rPr>
                        <a:t>Acetabulum</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Large</a:t>
                      </a:r>
                    </a:p>
                  </a:txBody>
                  <a:tcPr>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ctr"/>
                      <a:r>
                        <a:rPr lang="en-US" altLang="en-US" sz="1200" dirty="0">
                          <a:solidFill>
                            <a:srgbClr val="000000"/>
                          </a:solidFill>
                          <a:ea charset="0" typeface="Times New Roman"/>
                        </a:rPr>
                        <a:t>Small</a:t>
                      </a:r>
                    </a:p>
                  </a:txBody>
                  <a:tcPr>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5165" name=""/>
          <p:cNvSpPr>
            <a:spLocks noChangeAspect="0"/>
          </p:cNvSpPr>
          <p:nvPr/>
        </p:nvSpPr>
        <p:spPr>
          <a:xfrm>
            <a:off x="1331913" y="5565775"/>
            <a:ext cx="184150" cy="639763"/>
          </a:xfrm>
          <a:prstGeom prst="rect">
            <a:avLst/>
          </a:prstGeom>
          <a:noFill/>
          <a:ln>
            <a:noFill/>
          </a:ln>
          <a:effectLst/>
        </p:spPr>
        <p:txBody>
          <a:bodyPr wrap="none" anchor="ctr">
            <a:spAutoFit/>
          </a:bodyPr>
          <a:lstStyle/>
          <a:p>
            <a:pPr/>
            <a:r>
              <a:rPr lang="en-US" altLang="en-US" sz="1200" dirty="0">
                <a:ea charset="0" typeface="Times New Roman"/>
              </a:rPr>
              <a:t/>
            </a:r>
            <a:br/>
          </a:p>
        </p:txBody>
      </p:sp>
    </p:spTree>
  </p:cSl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2768" name=""/>
        <p:cNvGrpSpPr>
          <a:grpSpLocks/>
        </p:cNvGrpSpPr>
        <p:nvPr/>
      </p:nvGrpSpPr>
      <p:grpSpPr>
        <a:xfrm/>
      </p:grpSpPr>
      <p:pic>
        <p:nvPicPr>
          <p:cNvPr id="32770" name=""/>
          <p:cNvPicPr>
            <a:picLocks noChangeAspect="1"/>
          </p:cNvPicPr>
          <p:nvPr/>
        </p:nvPicPr>
        <p:blipFill>
          <a:blip r:embed="rID29">
            <a:extLst/>
          </a:blip>
          <a:srcRect/>
          <a:stretch>
            <a:fillRect/>
          </a:stretch>
        </p:blipFill>
        <p:spPr>
          <a:xfrm>
            <a:off x="1219200" y="0"/>
            <a:ext cx="6172200" cy="6400800"/>
          </a:xfrm>
          <a:prstGeom prst="rect">
            <a:avLst/>
          </a:prstGeom>
          <a:noFill/>
          <a:ln>
            <a:noFill/>
          </a:ln>
        </p:spPr>
      </p:pic>
    </p:spTree>
  </p:cSl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3792" name=""/>
        <p:cNvGrpSpPr>
          <a:grpSpLocks/>
        </p:cNvGrpSpPr>
        <p:nvPr/>
      </p:nvGrpSpPr>
      <p:grpSpPr>
        <a:xfrm/>
      </p:grpSpPr>
      <p:pic>
        <p:nvPicPr>
          <p:cNvPr id="33794" name=""/>
          <p:cNvPicPr>
            <a:picLocks noChangeAspect="1"/>
          </p:cNvPicPr>
          <p:nvPr/>
        </p:nvPicPr>
        <p:blipFill>
          <a:blip r:embed="rID30">
            <a:extLst/>
          </a:blip>
          <a:srcRect/>
          <a:stretch>
            <a:fillRect/>
          </a:stretch>
        </p:blipFill>
        <p:spPr>
          <a:xfrm>
            <a:off x="762000" y="0"/>
            <a:ext cx="6096000" cy="6858000"/>
          </a:xfrm>
          <a:prstGeom prst="rect">
            <a:avLst/>
          </a:prstGeom>
          <a:noFill/>
          <a:ln>
            <a:noFill/>
          </a:ln>
        </p:spPr>
      </p:pic>
    </p:spTree>
  </p:cSl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4816" name=""/>
        <p:cNvGrpSpPr>
          <a:grpSpLocks/>
        </p:cNvGrpSpPr>
        <p:nvPr/>
      </p:nvGrpSpPr>
      <p:grpSpPr>
        <a:xfrm/>
      </p:grpSpPr>
      <p:pic>
        <p:nvPicPr>
          <p:cNvPr id="34818" name=""/>
          <p:cNvPicPr>
            <a:picLocks noChangeAspect="1"/>
          </p:cNvPicPr>
          <p:nvPr/>
        </p:nvPicPr>
        <p:blipFill>
          <a:blip r:embed="rID31">
            <a:extLst/>
          </a:blip>
          <a:srcRect/>
          <a:stretch>
            <a:fillRect/>
          </a:stretch>
        </p:blipFill>
        <p:spPr>
          <a:xfrm>
            <a:off x="533400" y="0"/>
            <a:ext cx="6705600" cy="6324600"/>
          </a:xfrm>
          <a:prstGeom prst="rect">
            <a:avLst/>
          </a:prstGeom>
          <a:noFill/>
          <a:ln>
            <a:noFill/>
          </a:ln>
        </p:spPr>
      </p:pic>
    </p:spTree>
  </p:cSl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5840" name=""/>
        <p:cNvGrpSpPr>
          <a:grpSpLocks/>
        </p:cNvGrpSpPr>
        <p:nvPr/>
      </p:nvGrpSpPr>
      <p:grpSpPr>
        <a:xfrm/>
      </p:grpSpPr>
      <p:pic>
        <p:nvPicPr>
          <p:cNvPr id="35842" name=""/>
          <p:cNvPicPr>
            <a:picLocks noChangeAspect="1"/>
          </p:cNvPicPr>
          <p:nvPr/>
        </p:nvPicPr>
        <p:blipFill>
          <a:blip r:embed="rID32">
            <a:extLst/>
          </a:blip>
          <a:srcRect/>
          <a:stretch>
            <a:fillRect/>
          </a:stretch>
        </p:blipFill>
        <p:spPr>
          <a:xfrm>
            <a:off x="0" y="0"/>
            <a:ext cx="9144000" cy="5486400"/>
          </a:xfrm>
          <a:prstGeom prst="rect">
            <a:avLst/>
          </a:prstGeom>
          <a:noFill/>
          <a:ln>
            <a:noFill/>
          </a:ln>
        </p:spPr>
      </p:pic>
    </p:spTree>
  </p:cSl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6864" name=""/>
        <p:cNvGrpSpPr>
          <a:grpSpLocks/>
        </p:cNvGrpSpPr>
        <p:nvPr/>
      </p:nvGrpSpPr>
      <p:grpSpPr>
        <a:xfrm/>
      </p:grpSpPr>
      <p:pic>
        <p:nvPicPr>
          <p:cNvPr id="36866" name=""/>
          <p:cNvPicPr>
            <a:picLocks noChangeAspect="1"/>
          </p:cNvPicPr>
          <p:nvPr/>
        </p:nvPicPr>
        <p:blipFill>
          <a:blip r:embed="rID33">
            <a:extLst/>
          </a:blip>
          <a:srcRect/>
          <a:stretch>
            <a:fillRect/>
          </a:stretch>
        </p:blipFill>
        <p:spPr>
          <a:xfrm>
            <a:off x="0" y="0"/>
            <a:ext cx="7772400" cy="6019800"/>
          </a:xfrm>
          <a:prstGeom prst="rect">
            <a:avLst/>
          </a:prstGeom>
          <a:noFill/>
          <a:ln>
            <a:noFill/>
          </a:ln>
        </p:spPr>
      </p:pic>
    </p:spTree>
  </p:cSl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7888" name=""/>
        <p:cNvGrpSpPr>
          <a:grpSpLocks/>
        </p:cNvGrpSpPr>
        <p:nvPr/>
      </p:nvGrpSpPr>
      <p:grpSpPr>
        <a:xfrm/>
      </p:grpSpPr>
      <p:pic>
        <p:nvPicPr>
          <p:cNvPr id="37890" name=""/>
          <p:cNvPicPr>
            <a:picLocks noChangeAspect="1"/>
          </p:cNvPicPr>
          <p:nvPr/>
        </p:nvPicPr>
        <p:blipFill>
          <a:blip r:embed="rID34">
            <a:extLst/>
          </a:blip>
          <a:srcRect/>
          <a:stretch>
            <a:fillRect/>
          </a:stretch>
        </p:blipFill>
        <p:spPr>
          <a:xfrm>
            <a:off x="1676400" y="0"/>
            <a:ext cx="5867400" cy="6400800"/>
          </a:xfrm>
          <a:prstGeom prst="rect">
            <a:avLst/>
          </a:prstGeom>
          <a:noFill/>
          <a:ln>
            <a:noFill/>
          </a:ln>
        </p:spPr>
      </p:pic>
    </p:spTree>
  </p:cSl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8912" name=""/>
        <p:cNvGrpSpPr>
          <a:grpSpLocks/>
        </p:cNvGrpSpPr>
        <p:nvPr/>
      </p:nvGrpSpPr>
      <p:grpSpPr>
        <a:xfrm/>
      </p:grpSpPr>
      <p:pic>
        <p:nvPicPr>
          <p:cNvPr id="38914" name=""/>
          <p:cNvPicPr>
            <a:picLocks noChangeAspect="1"/>
          </p:cNvPicPr>
          <p:nvPr/>
        </p:nvPicPr>
        <p:blipFill>
          <a:blip r:embed="rID35">
            <a:extLst/>
          </a:blip>
          <a:srcRect/>
          <a:stretch>
            <a:fillRect/>
          </a:stretch>
        </p:blipFill>
        <p:spPr>
          <a:xfrm>
            <a:off x="685800" y="0"/>
            <a:ext cx="7696200" cy="6019800"/>
          </a:xfrm>
          <a:prstGeom prst="rect">
            <a:avLst/>
          </a:prstGeom>
          <a:noFill/>
          <a:ln>
            <a:noFill/>
          </a:ln>
        </p:spPr>
      </p:pic>
    </p:spTree>
  </p:cSl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39936" name=""/>
        <p:cNvGrpSpPr>
          <a:grpSpLocks/>
        </p:cNvGrpSpPr>
        <p:nvPr/>
      </p:nvGrpSpPr>
      <p:grpSpPr>
        <a:xfrm/>
      </p:grpSpPr>
      <p:pic>
        <p:nvPicPr>
          <p:cNvPr id="39938" name=""/>
          <p:cNvPicPr>
            <a:picLocks noChangeAspect="1"/>
          </p:cNvPicPr>
          <p:nvPr/>
        </p:nvPicPr>
        <p:blipFill>
          <a:blip r:embed="rID36">
            <a:extLst/>
          </a:blip>
          <a:srcRect/>
          <a:stretch>
            <a:fillRect/>
          </a:stretch>
        </p:blipFill>
        <p:spPr>
          <a:xfrm>
            <a:off x="0" y="0"/>
            <a:ext cx="7772400" cy="6477000"/>
          </a:xfrm>
          <a:prstGeom prst="rect">
            <a:avLst/>
          </a:prstGeom>
          <a:noFill/>
          <a:ln>
            <a:noFill/>
          </a:ln>
        </p:spPr>
      </p:pic>
    </p:spTree>
  </p:cSl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40960" name=""/>
        <p:cNvGrpSpPr>
          <a:grpSpLocks/>
        </p:cNvGrpSpPr>
        <p:nvPr/>
      </p:nvGrpSpPr>
      <p:grpSpPr>
        <a:xfrm/>
      </p:grpSpPr>
      <p:pic>
        <p:nvPicPr>
          <p:cNvPr id="40962" name=""/>
          <p:cNvPicPr>
            <a:picLocks noChangeAspect="1"/>
          </p:cNvPicPr>
          <p:nvPr/>
        </p:nvPicPr>
        <p:blipFill>
          <a:blip r:embed="rID37">
            <a:extLst/>
          </a:blip>
          <a:srcRect/>
          <a:stretch>
            <a:fillRect/>
          </a:stretch>
        </p:blipFill>
        <p:spPr>
          <a:xfrm>
            <a:off x="1143000" y="0"/>
            <a:ext cx="7391400" cy="6553200"/>
          </a:xfrm>
          <a:prstGeom prst="rect">
            <a:avLst/>
          </a:prstGeom>
          <a:noFill/>
          <a:ln>
            <a:noFill/>
          </a:ln>
        </p:spPr>
      </p:pic>
    </p:spTree>
  </p:cSl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6144" name=""/>
        <p:cNvGrpSpPr>
          <a:grpSpLocks/>
        </p:cNvGrpSpPr>
        <p:nvPr/>
      </p:nvGrpSpPr>
      <p:grpSpPr>
        <a:xfrm/>
      </p:grpSpPr>
      <p:sp>
        <p:nvSpPr>
          <p:cNvPr id="6146"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dirty="0"/>
              <a:t>android</a:t>
            </a:r>
          </a:p>
        </p:txBody>
      </p:sp>
      <p:pic>
        <p:nvPicPr>
          <p:cNvPr id="6147" name=""/>
          <p:cNvPicPr>
            <a:picLocks noChangeAspect="1"/>
          </p:cNvPicPr>
          <p:nvPr>
            <p:ph type="obj" sz="full" idx="4294967295"/>
          </p:nvPr>
        </p:nvPicPr>
        <p:blipFill>
          <a:blip r:embed="rID3">
            <a:alphaModFix amt="100000"/>
            <a:extLst/>
          </a:blip>
          <a:srcRect t="0" r="0" b="0" l="0"/>
          <a:stretch>
            <a:fillRect/>
          </a:stretch>
        </p:blipFill>
        <p:spPr>
          <a:xfrm rot="0">
            <a:off x="1066800" y="1828800"/>
            <a:ext cx="6553200" cy="4724400"/>
          </a:xfrm>
          <a:prstGeom prst="rect">
            <a:avLst/>
          </a:prstGeom>
          <a:noFill/>
          <a:ln>
            <a:noFill/>
          </a:ln>
          <a:effectLst/>
        </p:spPr>
      </p:pic>
    </p:spTree>
  </p:cSl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7168" name=""/>
        <p:cNvGrpSpPr>
          <a:grpSpLocks/>
        </p:cNvGrpSpPr>
        <p:nvPr/>
      </p:nvGrpSpPr>
      <p:grpSpPr>
        <a:xfrm/>
      </p:grpSpPr>
      <p:sp>
        <p:nvSpPr>
          <p:cNvPr id="7170"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dirty="0"/>
              <a:t>gynaecoid</a:t>
            </a:r>
          </a:p>
        </p:txBody>
      </p:sp>
      <p:pic>
        <p:nvPicPr>
          <p:cNvPr id="7171" name=""/>
          <p:cNvPicPr>
            <a:picLocks noChangeAspect="1"/>
          </p:cNvPicPr>
          <p:nvPr>
            <p:ph type="obj" sz="full" idx="4294967295"/>
          </p:nvPr>
        </p:nvPicPr>
        <p:blipFill>
          <a:blip r:embed="rID4">
            <a:alphaModFix amt="100000"/>
            <a:extLst/>
          </a:blip>
          <a:srcRect t="0" r="0" b="0" l="0"/>
          <a:stretch>
            <a:fillRect/>
          </a:stretch>
        </p:blipFill>
        <p:spPr>
          <a:xfrm rot="0">
            <a:off x="533400" y="1752600"/>
            <a:ext cx="7391400" cy="4267200"/>
          </a:xfrm>
          <a:prstGeom prst="rect">
            <a:avLst/>
          </a:prstGeom>
          <a:noFill/>
          <a:ln>
            <a:noFill/>
          </a:ln>
          <a:effectLst/>
        </p:spPr>
      </p:pic>
    </p:spTree>
  </p:cSl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8192" name=""/>
        <p:cNvGrpSpPr>
          <a:grpSpLocks/>
        </p:cNvGrpSpPr>
        <p:nvPr/>
      </p:nvGrpSpPr>
      <p:grpSpPr>
        <a:xfrm/>
      </p:grpSpPr>
      <p:sp>
        <p:nvSpPr>
          <p:cNvPr id="8194"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dirty="0"/>
              <a:t>anthropoid</a:t>
            </a:r>
          </a:p>
        </p:txBody>
      </p:sp>
      <p:pic>
        <p:nvPicPr>
          <p:cNvPr id="8195" name=""/>
          <p:cNvPicPr>
            <a:picLocks noChangeAspect="1"/>
          </p:cNvPicPr>
          <p:nvPr>
            <p:ph type="obj" sz="full" idx="4294967295"/>
          </p:nvPr>
        </p:nvPicPr>
        <p:blipFill>
          <a:blip r:embed="rID5">
            <a:alphaModFix amt="100000"/>
            <a:extLst/>
          </a:blip>
          <a:srcRect t="0" r="0" b="0" l="0"/>
          <a:stretch>
            <a:fillRect/>
          </a:stretch>
        </p:blipFill>
        <p:spPr>
          <a:xfrm rot="0">
            <a:off x="762000" y="1905000"/>
            <a:ext cx="8077200" cy="4648200"/>
          </a:xfrm>
          <a:prstGeom prst="rect">
            <a:avLst/>
          </a:prstGeom>
          <a:noFill/>
          <a:ln>
            <a:noFill/>
          </a:ln>
          <a:effectLst/>
        </p:spPr>
      </p:pic>
    </p:spTree>
  </p:cSl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9216" name=""/>
        <p:cNvGrpSpPr>
          <a:grpSpLocks/>
        </p:cNvGrpSpPr>
        <p:nvPr/>
      </p:nvGrpSpPr>
      <p:grpSpPr>
        <a:xfrm/>
      </p:grpSpPr>
      <p:sp>
        <p:nvSpPr>
          <p:cNvPr id="9218"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dirty="0"/>
              <a:t>platypelloid</a:t>
            </a:r>
          </a:p>
        </p:txBody>
      </p:sp>
      <p:pic>
        <p:nvPicPr>
          <p:cNvPr id="9219" name=""/>
          <p:cNvPicPr>
            <a:picLocks noChangeAspect="1"/>
          </p:cNvPicPr>
          <p:nvPr>
            <p:ph type="obj" sz="full" idx="4294967295"/>
          </p:nvPr>
        </p:nvPicPr>
        <p:blipFill>
          <a:blip r:embed="rID6">
            <a:alphaModFix amt="100000"/>
            <a:extLst/>
          </a:blip>
          <a:srcRect t="0" r="0" b="0" l="0"/>
          <a:stretch>
            <a:fillRect/>
          </a:stretch>
        </p:blipFill>
        <p:spPr>
          <a:xfrm rot="0">
            <a:off x="381000" y="1752600"/>
            <a:ext cx="8001000" cy="4724400"/>
          </a:xfrm>
          <a:prstGeom prst="rect">
            <a:avLst/>
          </a:prstGeom>
          <a:noFill/>
          <a:ln>
            <a:noFill/>
          </a:ln>
          <a:effectLst/>
        </p:spPr>
      </p:pic>
    </p:spTree>
  </p:cSl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0240" name=""/>
        <p:cNvGrpSpPr>
          <a:grpSpLocks/>
        </p:cNvGrpSpPr>
        <p:nvPr/>
      </p:nvGrpSpPr>
      <p:grpSpPr>
        <a:xfrm/>
      </p:grpSpPr>
      <p:sp>
        <p:nvSpPr>
          <p:cNvPr id="10242"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ea charset="0" typeface="Times New Roman"/>
              </a:rPr>
              <a:t>A, Anterior aspect of the female pelvis. The anterior ligaments supporting the left lumbosacral joint are included. B, Posterior aspect of the female pelvis. The posterior ligaments supporting the left lumbosacral joint are included.</a:t>
            </a:r>
          </a:p>
        </p:txBody>
      </p:sp>
      <p:pic>
        <p:nvPicPr>
          <p:cNvPr id="10243" name=""/>
          <p:cNvPicPr>
            <a:picLocks noChangeAspect="1"/>
          </p:cNvPicPr>
          <p:nvPr>
            <p:ph type="obj" sz="full" idx="4294967295"/>
          </p:nvPr>
        </p:nvPicPr>
        <p:blipFill>
          <a:blip r:embed="rID7">
            <a:alphaModFix amt="100000"/>
            <a:extLst/>
          </a:blip>
          <a:srcRect t="0" r="0" b="0" l="0"/>
          <a:stretch>
            <a:fillRect/>
          </a:stretch>
        </p:blipFill>
        <p:spPr>
          <a:xfrm rot="0">
            <a:off x="1168400" y="1981200"/>
            <a:ext cx="6805613" cy="4114800"/>
          </a:xfrm>
          <a:prstGeom prst="rect">
            <a:avLst/>
          </a:prstGeom>
          <a:noFill/>
          <a:ln>
            <a:noFill/>
          </a:ln>
          <a:effectLst/>
        </p:spPr>
      </p:pic>
    </p:spTree>
  </p:cSl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p:cSld>
    <p:spTree>
      <p:nvGrpSpPr>
        <p:cNvPr id="11264" name=""/>
        <p:cNvGrpSpPr>
          <a:grpSpLocks/>
        </p:cNvGrpSpPr>
        <p:nvPr/>
      </p:nvGrpSpPr>
      <p:grpSpPr>
        <a:xfrm/>
      </p:grpSpPr>
      <p:sp>
        <p:nvSpPr>
          <p:cNvPr id="11266" name=""/>
          <p:cNvSpPr>
            <a:spLocks noGrp="1" noChangeAspect="0"/>
          </p:cNvSpPr>
          <p:nvPr>
            <p:ph type="title" sz="full" idx="4294967295"/>
          </p:nvPr>
        </p:nvSpPr>
        <p:spPr>
          <a:xfrm rot="0">
            <a:off x="685800" y="609600"/>
            <a:ext cx="7772400" cy="1143000"/>
          </a:xfrm>
          <a:ln/>
        </p:spPr>
        <p:txBody>
          <a:bodyPr wrap="square" lIns="91440" rIns="91440" tIns="45720" bIns="45720" anchor="ctr"/>
          <a:lstStyle/>
          <a:p>
            <a:pPr/>
            <a:r>
              <a:rPr lang="en-US" altLang="en-US" sz="2000" dirty="0">
                <a:ea charset="0" typeface="Times New Roman"/>
              </a:rPr>
              <a:t>Pelvic floor. A, Inferior view of the female pelvis showing the muscles of the pelvic diaphragm. 8, Sagittal section of the female pelvis showing the muscles of the pelvic diaphragm.</a:t>
            </a:r>
          </a:p>
        </p:txBody>
      </p:sp>
      <p:pic>
        <p:nvPicPr>
          <p:cNvPr id="11267" name=""/>
          <p:cNvPicPr>
            <a:picLocks noChangeAspect="1"/>
          </p:cNvPicPr>
          <p:nvPr>
            <p:ph type="obj" sz="full" idx="4294967295"/>
          </p:nvPr>
        </p:nvPicPr>
        <p:blipFill>
          <a:blip r:embed="rID8">
            <a:alphaModFix amt="100000"/>
            <a:extLst/>
          </a:blip>
          <a:srcRect t="0" r="0" b="0" l="0"/>
          <a:stretch>
            <a:fillRect/>
          </a:stretch>
        </p:blipFill>
        <p:spPr>
          <a:xfrm rot="0">
            <a:off x="998538" y="1981200"/>
            <a:ext cx="7146925" cy="4114800"/>
          </a:xfrm>
          <a:prstGeom prst="rect">
            <a:avLst/>
          </a:prstGeom>
          <a:noFill/>
          <a:ln>
            <a:noFill/>
          </a:ln>
          <a:effectLst/>
        </p:spPr>
      </p:pic>
    </p:spTree>
  </p:cSld>
  <p:timing>
    <p:tnLst>
      <p:par>
        <p:cTn id="1" dur="indefinite" restart="never" nodeType="tmRoot"/>
      </p:par>
    </p:tnLst>
  </p:timing>
</p:sld>
</file>

<file path=ppt/theme/theme0.xml><?xml version="1.0" encoding="utf-8"?>
<a:theme xmlns:a="http://schemas.openxmlformats.org/drawingml/2006/main" xmlns:r="http://schemas.openxmlformats.org/officeDocument/2006/relationships" xmlns:p="http://schemas.openxmlformats.org/presentationml/2006/main" xmlns:a14="http://schemas.microsoft.com/office/drawing/2010/main" xmlns:p14="http://schemas.microsoft.com/office/powerpoint/2010/main" xmlns:mc="http://schemas.openxmlformats.org/markup-compatibility/2006" xmlns:c="http://schemas.openxmlformats.org/drawingml/2006/chart" xmlns:v="urn:schemas-microsoft-com:vml">
  <a:themeElements>
    <a:clrScheme name="">
      <a:dk1>
        <a:srgbClr val="ffffff"/>
      </a:dk1>
      <a:lt1>
        <a:srgbClr val="000000"/>
      </a:lt1>
      <a:dk2>
        <a:srgbClr val="808080"/>
      </a:dk2>
      <a:lt2>
        <a:srgbClr val="000000"/>
      </a:lt2>
      <a:accent1>
        <a:srgbClr val="00cc99"/>
      </a:accent1>
      <a:accent2>
        <a:srgbClr val="3333cc"/>
      </a:accent2>
      <a:accent3>
        <a:srgbClr val="000000"/>
      </a:accent3>
      <a:accent4>
        <a:srgbClr val="000000"/>
      </a:accent4>
      <a:accent5>
        <a:srgbClr val="000000"/>
      </a:accent5>
      <a:accent6>
        <a:srgbClr val="000000"/>
      </a:accent6>
      <a:hlink>
        <a:srgbClr val="ccccff"/>
      </a:hlink>
      <a:folHlink>
        <a:srgbClr val="b2b2b2"/>
      </a:folHlink>
    </a:clrScheme>
    <a:fontScheme name="Office">
      <a:majorFont>
        <a:latin typeface="Calibri"/>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font typeface="Sylfaen" script="Geor"/>
      </a:majorFont>
      <a:minorFont>
        <a:latin typeface="Calibri"/>
        <a:ea typeface=""/>
        <a:cs typeface=""/>
        <a:font typeface="ＭＳ Ｐゴシック" script="Jpan"/>
        <a:font typeface="맑은 고딕" script="Hang"/>
        <a:font typeface="宋体" script="Hans"/>
        <a:font typeface="新細明體" script="Hant"/>
        <a:font typeface="Arial" script="Arab"/>
        <a:font typeface="Arial" script="Hebr"/>
        <a:font typeface="Cordia New" script="Thai"/>
        <a:font typeface="Nyala" script="Ethi"/>
        <a:font typeface="Vrinda" script="Beng"/>
        <a:font typeface="Shruti" script="Gujr"/>
        <a:font typeface="DaunPenh"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Arial" script="Viet"/>
        <a:font typeface="Microsoft Uighur" script="Uigh"/>
        <a:font typeface="Sylfaen" script="Geor"/>
      </a:minorFont>
    </a:fontScheme>
    <a:fmtScheme name="Office">
      <a:fillStyleLst>
        <a:solidFill>
          <a:schemeClr val="phClr"/>
        </a:solidFill>
        <a:gradFill rotWithShape="1">
          <a:gsLst>
            <a:gs pos="0">
              <a:schemeClr val="phClr">
                <a:tint val="50000"/>
                <a:satMod val="50000"/>
              </a:schemeClr>
            </a:gs>
            <a:gs pos="35000">
              <a:schemeClr val="phClr">
                <a:tint val="37000"/>
                <a:satMod val="37000"/>
              </a:schemeClr>
            </a:gs>
            <a:gs pos="100000">
              <a:schemeClr val="phClr">
                <a:tint val="15000"/>
                <a:satMod val="15000"/>
              </a:schemeClr>
            </a:gs>
          </a:gsLst>
          <a:lin ang="16200000" scaled="1"/>
        </a:gradFill>
        <a:gradFill rotWithShape="1">
          <a:gsLst>
            <a:gs pos="0">
              <a:schemeClr val="phClr">
                <a:tint val="50000"/>
                <a:satMod val="50000"/>
              </a:schemeClr>
            </a:gs>
            <a:gs pos="35000">
              <a:schemeClr val="phClr">
                <a:tint val="37000"/>
                <a:satMod val="37000"/>
              </a:schemeClr>
            </a:gs>
            <a:gs pos="100000">
              <a:schemeClr val="phClr">
                <a:tint val="15000"/>
                <a:satMod val="15000"/>
              </a:schemeClr>
            </a:gs>
          </a:gsLst>
          <a:lin ang="16200000" scaled="1"/>
        </a:gradFill>
      </a:fillStyleLst>
      <a:lnStyleLst>
        <a:ln w="9259"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dist="23000" dir="5400000" rotWithShape="0" blurRad="40000">
              <a:schemeClr val="phClr">
                <a:alpha val="38000"/>
              </a:schemeClr>
            </a:outerShdw>
          </a:effectLst>
        </a:effectStyle>
        <a:effectStyle>
          <a:effectLst>
            <a:outerShdw dist="23000" dir="5400000" rotWithShape="0" blurRad="40000">
              <a:schemeClr val="phClr">
                <a:alpha val="35000"/>
              </a:schemeClr>
            </a:outerShdw>
          </a:effectLst>
        </a:effectStyle>
        <a:effectStyle>
          <a:effectLst>
            <a:outerShdw dist="23000" dir="5400000" rotWithShape="0" blurRad="40000">
              <a:schemeClr val="phClr">
                <a:alpha val="35000"/>
              </a:schemeClr>
            </a:outerShdw>
          </a:effectLst>
        </a:effectStyle>
      </a:effectStyleLst>
      <a:bgFillStyleLst>
        <a:solidFill>
          <a:schemeClr val="phClr"/>
        </a:solidFill>
        <a:gradFill rotWithShape="1">
          <a:gsLst>
            <a:gs pos="0">
              <a:schemeClr val="phClr"/>
            </a:gs>
            <a:gs pos="35000">
              <a:schemeClr val="phClr"/>
            </a:gs>
            <a:gs pos="100000">
              <a:schemeClr val="phClr"/>
            </a:gs>
          </a:gsLst>
        </a:gradFill>
        <a:gradFill rotWithShape="1">
          <a:gsLst>
            <a:gs pos="0">
              <a:schemeClr val="phClr"/>
            </a:gs>
            <a:gs pos="35000">
              <a:schemeClr val="phClr"/>
            </a:gs>
            <a:gs pos="100000">
              <a:schemeClr val="phClr"/>
            </a:gs>
          </a:gsLst>
        </a:gradFill>
      </a:bgFillStyleLst>
    </a:fmtScheme>
  </a:themeElements>
</a:theme>
</file>

<file path=docProps/core.xml><?xml version="1.0" encoding="utf-8"?>
<coreProperties xmlns="http://schemas.openxmlformats.org/package/2006/metadata/core-properties" xmlns:cp="http://schemas.openxmlformats.org/package/2006/metadata/core-properties" xmlns:dc="http://purl.org/dc/elements/1.1/" xmlns:dcterms="http://purl.org/dc/terms/" xmlns:xsi="http://www.w3.org/2001/XMLSchema-instance">
  <dcterms:created xsi:type="dcterms:W3CDTF">2017-10-02T18:44:04Z</dcterms:created>
  <dc:creator>Generated by Kingsoft Office</dc:creator>
</coreProperties>
</file>